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1" r:id="rId5"/>
    <p:sldId id="262" r:id="rId6"/>
    <p:sldId id="263" r:id="rId7"/>
    <p:sldId id="264" r:id="rId8"/>
    <p:sldId id="257" r:id="rId9"/>
    <p:sldId id="26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34" autoAdjust="0"/>
    <p:restoredTop sz="94660"/>
  </p:normalViewPr>
  <p:slideViewPr>
    <p:cSldViewPr snapToGrid="0">
      <p:cViewPr varScale="1">
        <p:scale>
          <a:sx n="71" d="100"/>
          <a:sy n="71" d="100"/>
        </p:scale>
        <p:origin x="90" y="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3E8D8-A176-E70A-5A69-4825948E09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E88427-338E-6171-78CE-BE3A4E8DE9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915AB3-84FA-8AD1-8C1A-6BDB1618A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7608D-3DB2-4818-8E51-E514F7830647}" type="datetimeFigureOut">
              <a:rPr lang="en-CA" smtClean="0"/>
              <a:t>2022-06-30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F3D413-AE2F-07B6-10B4-391E7F681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F26537-446B-F0AA-A0E8-FEF7B92A6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A5F40-3BB8-49E7-B96E-34DF247916B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47727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DA595-1CAB-F4AA-F7A1-F9711A6D6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AFAB2D-821A-D0A7-49DD-299ECFEA8A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2F7685-88E7-844A-3DC4-9DE7040B0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7608D-3DB2-4818-8E51-E514F7830647}" type="datetimeFigureOut">
              <a:rPr lang="en-CA" smtClean="0"/>
              <a:t>2022-06-30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A38F51-C585-DD61-D704-7CE2CF8D1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15DF55-0CBA-3EB3-C6F6-AEB42BE3C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A5F40-3BB8-49E7-B96E-34DF247916B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72757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2DA6B8-369A-F716-B67C-CEE8E443A6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D07662-5B7D-C937-ECDD-50CA320C5D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6B541D-45E2-4ACF-5E76-69D66E550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7608D-3DB2-4818-8E51-E514F7830647}" type="datetimeFigureOut">
              <a:rPr lang="en-CA" smtClean="0"/>
              <a:t>2022-06-30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13A028-B619-6609-7ADD-915DCFF38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EAF530-C70A-836E-9A25-16105EAE8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A5F40-3BB8-49E7-B96E-34DF247916B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9731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5A93B-CC49-8F80-5C59-E91486569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472C9-8CB6-771F-E990-776156D963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4B6270-75F1-83DD-FB9A-7C0204066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7608D-3DB2-4818-8E51-E514F7830647}" type="datetimeFigureOut">
              <a:rPr lang="en-CA" smtClean="0"/>
              <a:t>2022-06-30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A8F9FF-0E8A-7C3C-5A50-FBDE1CDAF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F93581-3859-F669-E6BA-D2482A620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A5F40-3BB8-49E7-B96E-34DF247916B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61262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6F4B9-18A9-4E88-F52D-7EF73239D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24D537-F695-5B9C-6EC7-9C30FED894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445BDE-22DC-791C-1669-201ED2706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7608D-3DB2-4818-8E51-E514F7830647}" type="datetimeFigureOut">
              <a:rPr lang="en-CA" smtClean="0"/>
              <a:t>2022-06-30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4373C0-5404-F0E9-B248-45342ADCE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956739-4BD2-2215-F080-20B1F2CED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A5F40-3BB8-49E7-B96E-34DF247916B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2165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3E88F-DA2D-02A1-B9A1-68BE589FD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5062B-59D4-B9DE-692D-2B914865DA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4F4F53-B92B-BEE1-E6F2-C782242D3D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A54840-DD9F-9FBD-BF85-33E2BE8D8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7608D-3DB2-4818-8E51-E514F7830647}" type="datetimeFigureOut">
              <a:rPr lang="en-CA" smtClean="0"/>
              <a:t>2022-06-30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798A44-3F7E-9A72-ED02-E715B1D96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A47C3C-8495-3DCF-8AEE-E1377C0F9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A5F40-3BB8-49E7-B96E-34DF247916B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92066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D25CB-5264-E319-EF90-833648D8D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D00B59-DF6A-9A88-0581-5B66552FA8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8EB9CD-40C2-7687-3D99-A11CED5036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06BF9A-86B2-C5E8-BEA4-47F2945EEF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EE49C0-B9EB-9AD9-310F-840E8AC526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962887-24C8-8FC7-1F00-91529BB3C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7608D-3DB2-4818-8E51-E514F7830647}" type="datetimeFigureOut">
              <a:rPr lang="en-CA" smtClean="0"/>
              <a:t>2022-06-30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A6ED2A-BAB9-35AA-8DD4-13D003E29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58771C-A3E7-9933-1E29-9A420B22A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A5F40-3BB8-49E7-B96E-34DF247916B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9797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807C7-CD59-3EB9-BCF8-452CF2EA2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D93D4A-DBEB-9FC1-42A2-AED77DFBE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7608D-3DB2-4818-8E51-E514F7830647}" type="datetimeFigureOut">
              <a:rPr lang="en-CA" smtClean="0"/>
              <a:t>2022-06-30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1227F2-D4F4-46C9-04F9-578CD4E9D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687013-3A83-8E93-1537-2CC009AEE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A5F40-3BB8-49E7-B96E-34DF247916B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91313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7245BF-9D28-B742-BF45-54252B40D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7608D-3DB2-4818-8E51-E514F7830647}" type="datetimeFigureOut">
              <a:rPr lang="en-CA" smtClean="0"/>
              <a:t>2022-06-30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EB5322-0F6F-AABC-AB55-F0C9D4FD4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029473-3687-92BF-A36C-108BF98DE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A5F40-3BB8-49E7-B96E-34DF247916B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02610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D4377-5029-6112-01D5-644C9CCA3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98C3A-91D6-B808-83AD-10ECB8777A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16B8F3-64B7-30BB-CD87-ABED11BCD1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26B56C-8B25-4D07-48A0-8B1AF1AC7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7608D-3DB2-4818-8E51-E514F7830647}" type="datetimeFigureOut">
              <a:rPr lang="en-CA" smtClean="0"/>
              <a:t>2022-06-30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01E6A3-EC7F-AA90-FCF3-186237399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50FC10-C2E2-BB08-8995-4C57A7667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A5F40-3BB8-49E7-B96E-34DF247916B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39338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6D273-AA59-071E-6676-F8837E5BC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5F0A15-A9DC-3751-77AF-84ECD4299D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F26CE7-5C5B-5F20-1921-27B61B2CDD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647328-B7C7-1052-6C62-154DC487A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7608D-3DB2-4818-8E51-E514F7830647}" type="datetimeFigureOut">
              <a:rPr lang="en-CA" smtClean="0"/>
              <a:t>2022-06-30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98FAFF-A397-A79B-1471-B3A03DC9A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1A1141-13D9-79FE-EAC7-132536F41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A5F40-3BB8-49E7-B96E-34DF247916B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41438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EE53FD-5928-AE57-FDC9-2770B7081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015072-F263-00A4-1DA0-7EA1ED412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BD312E-A1C3-B236-330F-E57CFBDF40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37608D-3DB2-4818-8E51-E514F7830647}" type="datetimeFigureOut">
              <a:rPr lang="en-CA" smtClean="0"/>
              <a:t>2022-06-30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D0C05-B850-B8AE-9CB1-BFC8A84C61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7A375D-4169-B74E-14F9-B0F884384E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1A5F40-3BB8-49E7-B96E-34DF247916B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95975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B2B2D-9ADE-C46A-955F-E4D35E25A0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COMP 3602 Week9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85E223-65F6-BE80-0EBD-89AE0CBACC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03333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7EF01-D671-2907-37D0-B6507E3D3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682" y="0"/>
            <a:ext cx="10430436" cy="874059"/>
          </a:xfrm>
        </p:spPr>
        <p:txBody>
          <a:bodyPr/>
          <a:lstStyle/>
          <a:p>
            <a:r>
              <a:rPr lang="en-CA" dirty="0"/>
              <a:t>Extension Methods</a:t>
            </a:r>
          </a:p>
        </p:txBody>
      </p:sp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1F1325CE-675C-CD19-3F8A-5171EBEF76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224" y="964192"/>
            <a:ext cx="8364069" cy="5803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061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804C0-42FE-9144-3F6B-88366A160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8763"/>
            <a:ext cx="10515600" cy="892531"/>
          </a:xfrm>
        </p:spPr>
        <p:txBody>
          <a:bodyPr/>
          <a:lstStyle/>
          <a:p>
            <a:r>
              <a:rPr lang="en-CA" dirty="0"/>
              <a:t>Extension Methods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5B9C1362-9F16-E938-CDF1-9461C1E523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733" y="1238492"/>
            <a:ext cx="9581586" cy="5444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315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82D6A-6BE3-0ECA-1D22-94F8263E7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1337"/>
            <a:ext cx="9731188" cy="482039"/>
          </a:xfrm>
        </p:spPr>
        <p:txBody>
          <a:bodyPr>
            <a:normAutofit fontScale="90000"/>
          </a:bodyPr>
          <a:lstStyle/>
          <a:p>
            <a:r>
              <a:rPr lang="en-CA" dirty="0"/>
              <a:t>LINQ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009A38-CE0C-692A-5115-A931CF9308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910904"/>
            <a:ext cx="9126071" cy="5946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189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5FF2991-3A30-AF4F-8897-19D01C7A8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1337"/>
            <a:ext cx="9731188" cy="482039"/>
          </a:xfrm>
        </p:spPr>
        <p:txBody>
          <a:bodyPr>
            <a:normAutofit fontScale="90000"/>
          </a:bodyPr>
          <a:lstStyle/>
          <a:p>
            <a:r>
              <a:rPr lang="en-CA" dirty="0"/>
              <a:t>LINQ Architecture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967A3D0-8FC6-0D78-7150-1BA078ABD2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793376"/>
            <a:ext cx="9327776" cy="5958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627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D83DC-5216-411A-1008-8E7C9332A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LINQ Queries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00111DB-6D72-0F75-36B2-3F0212496E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16050"/>
            <a:ext cx="8978153" cy="5346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745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422AC-DDF1-82CB-3FD1-945889AD1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7193"/>
          </a:xfrm>
        </p:spPr>
        <p:txBody>
          <a:bodyPr/>
          <a:lstStyle/>
          <a:p>
            <a:r>
              <a:rPr lang="en-CA" dirty="0"/>
              <a:t>Ways of Writing LINQ Queries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E2C65F-7442-7239-E0EC-2B9D830C81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62318"/>
            <a:ext cx="9045388" cy="5765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346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0F374-3459-DB92-1844-8EF116C66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LINQ Extension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FE2AA6-AD09-9FD4-F068-7BF01440D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" name="Picture 3" descr="Graphical user interface, text, timeline&#10;&#10;Description automatically generated">
            <a:extLst>
              <a:ext uri="{FF2B5EF4-FFF2-40B4-BE49-F238E27FC236}">
                <a16:creationId xmlns:a16="http://schemas.microsoft.com/office/drawing/2014/main" id="{7AE06117-E35A-84A8-5779-727416C14C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4"/>
            <a:ext cx="10515600" cy="4539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0422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977AF-9576-9AAE-5151-2558DCCE8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3389" y="67859"/>
            <a:ext cx="10515600" cy="954118"/>
          </a:xfrm>
        </p:spPr>
        <p:txBody>
          <a:bodyPr/>
          <a:lstStyle/>
          <a:p>
            <a:r>
              <a:rPr lang="en-CA" dirty="0"/>
              <a:t>LINQ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F6C01B-809D-9A19-3ACB-7D13849AB5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" name="Picture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76CE6EBB-D95B-A199-E130-17AAC717FC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388" y="1037228"/>
            <a:ext cx="9725727" cy="5565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4798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22</Words>
  <Application>Microsoft Office PowerPoint</Application>
  <PresentationFormat>Widescreen</PresentationFormat>
  <Paragraphs>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COMP 3602 Week9</vt:lpstr>
      <vt:lpstr>Extension Methods</vt:lpstr>
      <vt:lpstr>Extension Methods</vt:lpstr>
      <vt:lpstr>LINQ</vt:lpstr>
      <vt:lpstr>LINQ Architecture</vt:lpstr>
      <vt:lpstr>LINQ Queries</vt:lpstr>
      <vt:lpstr>Ways of Writing LINQ Queries</vt:lpstr>
      <vt:lpstr>LINQ Extension Methods</vt:lpstr>
      <vt:lpstr>LINQ 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 3602 Week 9</dc:title>
  <dc:creator>Anca Datcu-Romano</dc:creator>
  <cp:lastModifiedBy>Anca Datcu-Romano</cp:lastModifiedBy>
  <cp:revision>4</cp:revision>
  <dcterms:created xsi:type="dcterms:W3CDTF">2022-07-01T00:39:20Z</dcterms:created>
  <dcterms:modified xsi:type="dcterms:W3CDTF">2022-07-01T02:47:40Z</dcterms:modified>
</cp:coreProperties>
</file>