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299" r:id="rId6"/>
    <p:sldId id="307" r:id="rId7"/>
    <p:sldId id="300" r:id="rId8"/>
    <p:sldId id="308" r:id="rId9"/>
    <p:sldId id="310" r:id="rId10"/>
    <p:sldId id="301" r:id="rId11"/>
    <p:sldId id="309" r:id="rId12"/>
    <p:sldId id="306" r:id="rId13"/>
    <p:sldId id="302" r:id="rId14"/>
    <p:sldId id="311" r:id="rId15"/>
    <p:sldId id="305" r:id="rId16"/>
    <p:sldId id="315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FB0-9CF3-4FDC-AF9E-53FD4CADFBA2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3B92-264E-4BFB-A0AE-4CC3DC003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DF17-0B57-45B7-B60B-A850CE913DAC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89F-849C-40DD-8C3B-EB741B1C4BD0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0DDD-6BF5-48C4-B14B-95925AFE3610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8523-F731-4470-9B53-18260592D0B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E78F-8B4E-433B-9104-5E1C9B9A9CCA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706-63EC-4E27-824E-B8B22B33DE1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2FB4-1256-425A-9069-9958ADA667D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3691A4C-C85D-4648-A937-FAE5E9ECBEFD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A1609-7AEF-4C58-9147-5BF9D724AA0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30EA625-D83A-40EB-87B6-5CA79446F78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9705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5: Lists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AD96-C721-4CB4-80DF-5D013EF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 and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E214-7875-4E64-BA15-05DD1E87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countries = [“japan”, “</a:t>
            </a:r>
            <a:r>
              <a:rPr lang="en-US" dirty="0" err="1"/>
              <a:t>canada</a:t>
            </a:r>
            <a:r>
              <a:rPr lang="en-US" dirty="0"/>
              <a:t>”, “china”, “</a:t>
            </a:r>
            <a:r>
              <a:rPr lang="en-US" dirty="0" err="1"/>
              <a:t>mexico</a:t>
            </a:r>
            <a:r>
              <a:rPr lang="en-US" dirty="0"/>
              <a:t>”, “</a:t>
            </a:r>
            <a:r>
              <a:rPr lang="en-US" dirty="0" err="1"/>
              <a:t>england</a:t>
            </a:r>
            <a:r>
              <a:rPr lang="en-US" dirty="0"/>
              <a:t>”, “</a:t>
            </a:r>
            <a:r>
              <a:rPr lang="en-US" dirty="0" err="1"/>
              <a:t>greenland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/>
              <a:t>min</a:t>
            </a:r>
            <a:r>
              <a:rPr lang="en-US" dirty="0"/>
              <a:t>(countries)) # </a:t>
            </a:r>
            <a:r>
              <a:rPr lang="en-US" dirty="0" err="1"/>
              <a:t>canada</a:t>
            </a:r>
            <a:endParaRPr lang="en-US" dirty="0"/>
          </a:p>
          <a:p>
            <a:r>
              <a:rPr lang="en-US" dirty="0"/>
              <a:t>print(</a:t>
            </a:r>
            <a:r>
              <a:rPr lang="en-US" b="1" dirty="0"/>
              <a:t>max</a:t>
            </a:r>
            <a:r>
              <a:rPr lang="en-US" dirty="0"/>
              <a:t>(countries)) # </a:t>
            </a:r>
            <a:r>
              <a:rPr lang="en-US" dirty="0" err="1"/>
              <a:t>mexico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countries.</a:t>
            </a:r>
            <a:r>
              <a:rPr lang="en-US" b="1" dirty="0" err="1"/>
              <a:t>index</a:t>
            </a:r>
            <a:r>
              <a:rPr lang="en-US" dirty="0"/>
              <a:t>("</a:t>
            </a:r>
            <a:r>
              <a:rPr lang="en-US" dirty="0" err="1"/>
              <a:t>england</a:t>
            </a:r>
            <a:r>
              <a:rPr lang="en-US" dirty="0"/>
              <a:t>")) # 4</a:t>
            </a:r>
          </a:p>
          <a:p>
            <a:r>
              <a:rPr lang="en-US" dirty="0"/>
              <a:t>print(</a:t>
            </a:r>
            <a:r>
              <a:rPr lang="en-US" dirty="0" err="1"/>
              <a:t>countries.</a:t>
            </a:r>
            <a:r>
              <a:rPr lang="en-US" b="1" dirty="0" err="1"/>
              <a:t>count</a:t>
            </a:r>
            <a:r>
              <a:rPr lang="en-US" dirty="0"/>
              <a:t>("</a:t>
            </a:r>
            <a:r>
              <a:rPr lang="en-US" dirty="0" err="1"/>
              <a:t>iceland</a:t>
            </a:r>
            <a:r>
              <a:rPr lang="en-US" dirty="0"/>
              <a:t>")) # 0 since it appears 0 times</a:t>
            </a:r>
          </a:p>
          <a:p>
            <a:r>
              <a:rPr lang="en-US" dirty="0"/>
              <a:t>print(</a:t>
            </a:r>
            <a:r>
              <a:rPr lang="en-US" dirty="0" err="1"/>
              <a:t>countries.count</a:t>
            </a:r>
            <a:r>
              <a:rPr lang="en-US" dirty="0"/>
              <a:t>("</a:t>
            </a:r>
            <a:r>
              <a:rPr lang="en-US" dirty="0" err="1"/>
              <a:t>canada</a:t>
            </a:r>
            <a:r>
              <a:rPr lang="en-US" dirty="0"/>
              <a:t>")) # 1 since it appears 1 time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A2A8F-4DEB-4674-BE08-9DD79295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5789A-FAC2-4374-AEAE-8DCCA97F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7200-D8B2-4012-96B3-9972C38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E9DC-9E3C-4A39-9945-7C179982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4024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row_0 = ["a", "b", "c", "d", "e", "f", "g", "h"]</a:t>
            </a:r>
            <a:br>
              <a:rPr lang="en-CA" dirty="0"/>
            </a:br>
            <a:r>
              <a:rPr lang="en-CA" dirty="0"/>
              <a:t>row_1 = ["</a:t>
            </a:r>
            <a:r>
              <a:rPr lang="en-CA" dirty="0" err="1"/>
              <a:t>i</a:t>
            </a:r>
            <a:r>
              <a:rPr lang="en-CA" dirty="0"/>
              <a:t>", "j", "k", "l", "m", "n", "o", "p"]</a:t>
            </a:r>
            <a:br>
              <a:rPr lang="en-CA" dirty="0"/>
            </a:br>
            <a:r>
              <a:rPr lang="en-CA" dirty="0"/>
              <a:t>row_2 = ["q", "r", "s", "t", "u", "v", "w", "x"]</a:t>
            </a:r>
            <a:br>
              <a:rPr lang="en-CA" dirty="0"/>
            </a:br>
            <a:r>
              <a:rPr lang="en-CA" dirty="0"/>
              <a:t>row_3 = ["y", "z"]</a:t>
            </a:r>
          </a:p>
          <a:p>
            <a:r>
              <a:rPr lang="en-CA" dirty="0"/>
              <a:t>table = [row_0,</a:t>
            </a:r>
            <a:br>
              <a:rPr lang="en-CA" dirty="0"/>
            </a:br>
            <a:r>
              <a:rPr lang="en-CA" dirty="0"/>
              <a:t>         row_1,</a:t>
            </a:r>
            <a:br>
              <a:rPr lang="en-CA" dirty="0"/>
            </a:br>
            <a:r>
              <a:rPr lang="en-CA" dirty="0"/>
              <a:t>         row_2,</a:t>
            </a:r>
            <a:br>
              <a:rPr lang="en-CA" dirty="0"/>
            </a:br>
            <a:r>
              <a:rPr lang="en-CA" dirty="0"/>
              <a:t>         row_3]</a:t>
            </a:r>
          </a:p>
          <a:p>
            <a:r>
              <a:rPr lang="en-CA" dirty="0" err="1"/>
              <a:t>number_of_rows</a:t>
            </a:r>
            <a:r>
              <a:rPr lang="en-CA" dirty="0"/>
              <a:t> = </a:t>
            </a:r>
            <a:r>
              <a:rPr lang="en-CA" dirty="0" err="1"/>
              <a:t>len</a:t>
            </a:r>
            <a:r>
              <a:rPr lang="en-CA" dirty="0"/>
              <a:t>(table)</a:t>
            </a:r>
          </a:p>
          <a:p>
            <a:r>
              <a:rPr lang="en-CA" dirty="0" err="1"/>
              <a:t>i</a:t>
            </a:r>
            <a:r>
              <a:rPr lang="en-CA" dirty="0"/>
              <a:t> = 0</a:t>
            </a:r>
            <a:br>
              <a:rPr lang="en-CA" dirty="0"/>
            </a:br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number_of_rows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print("Row %d" % (</a:t>
            </a:r>
            <a:r>
              <a:rPr lang="en-CA" dirty="0" err="1"/>
              <a:t>i</a:t>
            </a:r>
            <a:r>
              <a:rPr lang="en-CA" dirty="0"/>
              <a:t>), end=':: ‘)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number_of_letters_in_this_row</a:t>
            </a:r>
            <a:r>
              <a:rPr lang="en-CA" dirty="0"/>
              <a:t> = </a:t>
            </a:r>
            <a:r>
              <a:rPr lang="en-CA" dirty="0" err="1"/>
              <a:t>len</a:t>
            </a:r>
            <a:r>
              <a:rPr lang="en-CA" dirty="0"/>
              <a:t>(table[</a:t>
            </a:r>
            <a:r>
              <a:rPr lang="en-CA" dirty="0" err="1"/>
              <a:t>i</a:t>
            </a:r>
            <a:r>
              <a:rPr lang="en-CA" dirty="0"/>
              <a:t>])</a:t>
            </a:r>
            <a:br>
              <a:rPr lang="en-CA" dirty="0"/>
            </a:br>
            <a:r>
              <a:rPr lang="en-CA" dirty="0"/>
              <a:t>    j = 0</a:t>
            </a:r>
            <a:br>
              <a:rPr lang="en-CA" dirty="0"/>
            </a:br>
            <a:r>
              <a:rPr lang="en-CA" dirty="0"/>
              <a:t>    while j &lt; </a:t>
            </a:r>
            <a:r>
              <a:rPr lang="en-CA" dirty="0" err="1"/>
              <a:t>number_of_letters_in_this_row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print((table[</a:t>
            </a:r>
            <a:r>
              <a:rPr lang="en-CA" dirty="0" err="1"/>
              <a:t>i</a:t>
            </a:r>
            <a:r>
              <a:rPr lang="en-CA" dirty="0"/>
              <a:t>][j]), end=' ‘)</a:t>
            </a:r>
            <a:br>
              <a:rPr lang="en-CA" dirty="0"/>
            </a:br>
            <a:r>
              <a:rPr lang="en-CA" dirty="0"/>
              <a:t>        j+=1</a:t>
            </a:r>
            <a:br>
              <a:rPr lang="en-CA" dirty="0"/>
            </a:br>
            <a:r>
              <a:rPr lang="en-CA" dirty="0"/>
              <a:t>    print()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+=1</a:t>
            </a:r>
          </a:p>
          <a:p>
            <a:r>
              <a:rPr lang="en-CA" dirty="0"/>
              <a:t>Row 0:: a b c d e f g h</a:t>
            </a:r>
            <a:br>
              <a:rPr lang="en-CA" dirty="0"/>
            </a:br>
            <a:r>
              <a:rPr lang="en-CA" dirty="0"/>
              <a:t>Row 1:: </a:t>
            </a:r>
            <a:r>
              <a:rPr lang="en-CA" dirty="0" err="1"/>
              <a:t>i</a:t>
            </a:r>
            <a:r>
              <a:rPr lang="en-CA" dirty="0"/>
              <a:t> j k l m n o p </a:t>
            </a:r>
            <a:br>
              <a:rPr lang="en-CA" dirty="0"/>
            </a:br>
            <a:r>
              <a:rPr lang="en-CA" dirty="0"/>
              <a:t>Row 2:: q r s t u v w x </a:t>
            </a:r>
            <a:br>
              <a:rPr lang="en-CA" dirty="0"/>
            </a:br>
            <a:r>
              <a:rPr lang="en-CA" dirty="0"/>
              <a:t>Row 3:: y z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48781-8EB8-4F03-9680-93A74E4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B272-302F-40D9-9C94-D6E65942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36DE-2985-4C63-85CF-B0BEBA42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DE97-8561-450C-8BA8-B8FDECE9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list comprehension is </a:t>
            </a:r>
            <a:r>
              <a:rPr lang="en-US" u="sng" dirty="0"/>
              <a:t>a shorter way to create a new list</a:t>
            </a:r>
            <a:r>
              <a:rPr lang="en-US" dirty="0"/>
              <a:t>, from another list, based upon conditions that you set.</a:t>
            </a:r>
          </a:p>
          <a:p>
            <a:endParaRPr lang="en-US" dirty="0"/>
          </a:p>
          <a:p>
            <a:r>
              <a:rPr lang="en-US" dirty="0"/>
              <a:t>provinces = ["</a:t>
            </a:r>
            <a:r>
              <a:rPr lang="en-US" dirty="0" err="1"/>
              <a:t>british</a:t>
            </a:r>
            <a:r>
              <a:rPr lang="en-US" dirty="0"/>
              <a:t> </a:t>
            </a:r>
            <a:r>
              <a:rPr lang="en-US" dirty="0" err="1"/>
              <a:t>columbia</a:t>
            </a:r>
            <a:r>
              <a:rPr lang="en-US" dirty="0"/>
              <a:t>", "</a:t>
            </a:r>
            <a:r>
              <a:rPr lang="en-US" dirty="0" err="1"/>
              <a:t>alberta</a:t>
            </a:r>
            <a:r>
              <a:rPr lang="en-US" dirty="0"/>
              <a:t>", "</a:t>
            </a:r>
            <a:r>
              <a:rPr lang="en-US" dirty="0" err="1"/>
              <a:t>saskatchewan</a:t>
            </a:r>
            <a:r>
              <a:rPr lang="en-US" dirty="0"/>
              <a:t>", "</a:t>
            </a:r>
            <a:r>
              <a:rPr lang="en-US" dirty="0" err="1"/>
              <a:t>manitoba</a:t>
            </a:r>
            <a:r>
              <a:rPr lang="en-US" dirty="0"/>
              <a:t>", "</a:t>
            </a:r>
            <a:r>
              <a:rPr lang="en-US" dirty="0" err="1"/>
              <a:t>ontario</a:t>
            </a:r>
            <a:r>
              <a:rPr lang="en-US" dirty="0"/>
              <a:t>", "</a:t>
            </a:r>
            <a:r>
              <a:rPr lang="en-US" dirty="0" err="1"/>
              <a:t>quebec</a:t>
            </a:r>
            <a:r>
              <a:rPr lang="en-US" dirty="0"/>
              <a:t>"]</a:t>
            </a:r>
          </a:p>
          <a:p>
            <a:r>
              <a:rPr lang="en-US" dirty="0" err="1"/>
              <a:t>provinces_with_e</a:t>
            </a:r>
            <a:r>
              <a:rPr lang="en-US" dirty="0"/>
              <a:t> = [province for province in provinces if "e" in </a:t>
            </a:r>
            <a:r>
              <a:rPr lang="en-US"/>
              <a:t>province]</a:t>
            </a:r>
          </a:p>
          <a:p>
            <a:r>
              <a:rPr lang="en-US"/>
              <a:t># provinces_with_e = [x for x in provinces if "e" in x]</a:t>
            </a:r>
          </a:p>
          <a:p>
            <a:r>
              <a:rPr lang="en-US"/>
              <a:t>print</a:t>
            </a:r>
            <a:r>
              <a:rPr lang="en-US" dirty="0"/>
              <a:t>(</a:t>
            </a:r>
            <a:r>
              <a:rPr lang="en-US" dirty="0" err="1"/>
              <a:t>provinces_with_e</a:t>
            </a:r>
            <a:r>
              <a:rPr lang="en-US" dirty="0"/>
              <a:t>) # </a:t>
            </a:r>
            <a:r>
              <a:rPr lang="en-CA" dirty="0"/>
              <a:t>['</a:t>
            </a:r>
            <a:r>
              <a:rPr lang="en-CA" dirty="0" err="1"/>
              <a:t>alberta</a:t>
            </a:r>
            <a:r>
              <a:rPr lang="en-CA" dirty="0"/>
              <a:t>', '</a:t>
            </a:r>
            <a:r>
              <a:rPr lang="en-CA" dirty="0" err="1"/>
              <a:t>saskatchewan</a:t>
            </a:r>
            <a:r>
              <a:rPr lang="en-CA" dirty="0"/>
              <a:t>', '</a:t>
            </a:r>
            <a:r>
              <a:rPr lang="en-CA" dirty="0" err="1"/>
              <a:t>quebec</a:t>
            </a:r>
            <a:r>
              <a:rPr lang="en-CA" dirty="0"/>
              <a:t>’]</a:t>
            </a:r>
          </a:p>
          <a:p>
            <a:endParaRPr lang="en-CA" dirty="0"/>
          </a:p>
          <a:p>
            <a:r>
              <a:rPr lang="en-CA" dirty="0"/>
              <a:t>Here, each element of provinces takes a turn becoming the new variable called “province”. If that element contains the letter e, it is appended to the new list </a:t>
            </a:r>
            <a:r>
              <a:rPr lang="en-CA" dirty="0" err="1"/>
              <a:t>provinces_with_e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0EA3E-76B3-4FA6-B4B9-176E8DF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5: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9890-8E9D-48B2-AC6A-96A05AB4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80A-87D2-4511-8707-4FCA2B3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Comprehensions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13858E-67EB-4473-A6AC-D105AD1D4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536" y="2108200"/>
            <a:ext cx="7601253" cy="37607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B9641-05B5-45F7-9E59-0810969A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434CD-FBB1-4FD1-9675-717909A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4B5F-A27F-4574-9A9C-09F9E03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Mutable 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DD0F-F32A-4218-B937-914BF7ED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= [‘</a:t>
            </a:r>
            <a:r>
              <a:rPr lang="en-US" dirty="0" err="1"/>
              <a:t>vancouver</a:t>
            </a:r>
            <a:r>
              <a:rPr lang="en-US" dirty="0"/>
              <a:t>’, ‘surrey’, ‘</a:t>
            </a:r>
            <a:r>
              <a:rPr lang="en-US" dirty="0" err="1"/>
              <a:t>burnaby</a:t>
            </a:r>
            <a:r>
              <a:rPr lang="en-US" dirty="0"/>
              <a:t>’, ‘</a:t>
            </a:r>
            <a:r>
              <a:rPr lang="en-US" dirty="0" err="1"/>
              <a:t>nanaimo</a:t>
            </a:r>
            <a:r>
              <a:rPr lang="en-US" dirty="0"/>
              <a:t>’, ‘</a:t>
            </a:r>
            <a:r>
              <a:rPr lang="en-US" dirty="0" err="1"/>
              <a:t>victoria</a:t>
            </a:r>
            <a:r>
              <a:rPr lang="en-US" dirty="0"/>
              <a:t>’, ‘port hardy’]</a:t>
            </a:r>
          </a:p>
          <a:p>
            <a:r>
              <a:rPr lang="en-US" dirty="0" err="1"/>
              <a:t>island_cities</a:t>
            </a:r>
            <a:r>
              <a:rPr lang="en-US" dirty="0"/>
              <a:t> = cities[3:6]</a:t>
            </a:r>
          </a:p>
          <a:p>
            <a:r>
              <a:rPr lang="en-US" dirty="0"/>
              <a:t>print(</a:t>
            </a:r>
            <a:r>
              <a:rPr lang="en-US" dirty="0" err="1"/>
              <a:t>island_cities</a:t>
            </a:r>
            <a:r>
              <a:rPr lang="en-US" dirty="0"/>
              <a:t>) # </a:t>
            </a:r>
            <a:r>
              <a:rPr lang="en-US" dirty="0" err="1"/>
              <a:t>nanaimo</a:t>
            </a:r>
            <a:r>
              <a:rPr lang="en-US" dirty="0"/>
              <a:t>, </a:t>
            </a:r>
            <a:r>
              <a:rPr lang="en-US" dirty="0" err="1"/>
              <a:t>victoria</a:t>
            </a:r>
            <a:r>
              <a:rPr lang="en-US" dirty="0"/>
              <a:t>, port hardy</a:t>
            </a:r>
          </a:p>
          <a:p>
            <a:endParaRPr lang="en-US" dirty="0"/>
          </a:p>
          <a:p>
            <a:r>
              <a:rPr lang="en-US" dirty="0"/>
              <a:t>del cities[1] # surrey is deleted</a:t>
            </a:r>
          </a:p>
          <a:p>
            <a:r>
              <a:rPr lang="en-CA" dirty="0"/>
              <a:t>print(cities) # </a:t>
            </a:r>
            <a:r>
              <a:rPr lang="en-CA" dirty="0" err="1"/>
              <a:t>vancouver</a:t>
            </a:r>
            <a:r>
              <a:rPr lang="en-CA" dirty="0"/>
              <a:t>, surrey, </a:t>
            </a:r>
            <a:r>
              <a:rPr lang="en-CA" dirty="0" err="1"/>
              <a:t>burnaby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2D69C-CC70-4C8E-B0C0-2B69080A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0D8E9-4574-4F3A-AFF3-B5F256D7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4B5F-A27F-4574-9A9C-09F9E03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Mutable 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DD0F-F32A-4218-B937-914BF7ED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cities = [‘</a:t>
            </a:r>
            <a:r>
              <a:rPr lang="en-US" dirty="0" err="1"/>
              <a:t>vancouver</a:t>
            </a:r>
            <a:r>
              <a:rPr lang="en-US" dirty="0"/>
              <a:t>’, ‘surrey’, ‘</a:t>
            </a:r>
            <a:r>
              <a:rPr lang="en-US" dirty="0" err="1"/>
              <a:t>burnaby</a:t>
            </a:r>
            <a:r>
              <a:rPr lang="en-US" dirty="0"/>
              <a:t>’, ‘</a:t>
            </a:r>
            <a:r>
              <a:rPr lang="en-US" dirty="0" err="1"/>
              <a:t>nanaimo</a:t>
            </a:r>
            <a:r>
              <a:rPr lang="en-US" dirty="0"/>
              <a:t>’, ‘</a:t>
            </a:r>
            <a:r>
              <a:rPr lang="en-US" dirty="0" err="1"/>
              <a:t>victoria</a:t>
            </a:r>
            <a:r>
              <a:rPr lang="en-US" dirty="0"/>
              <a:t>’, ‘port hardy’]</a:t>
            </a:r>
          </a:p>
          <a:p>
            <a:r>
              <a:rPr lang="en-US" dirty="0" err="1"/>
              <a:t>cities.extend</a:t>
            </a:r>
            <a:r>
              <a:rPr lang="en-US" dirty="0"/>
              <a:t>([‘</a:t>
            </a:r>
            <a:r>
              <a:rPr lang="en-US" dirty="0" err="1"/>
              <a:t>tsawwassen</a:t>
            </a:r>
            <a:r>
              <a:rPr lang="en-US" dirty="0"/>
              <a:t>’, ‘</a:t>
            </a:r>
            <a:r>
              <a:rPr lang="en-US" dirty="0" err="1"/>
              <a:t>coquitlam</a:t>
            </a:r>
            <a:r>
              <a:rPr lang="en-US" dirty="0"/>
              <a:t>’]) # adds these to the end of cities</a:t>
            </a:r>
          </a:p>
          <a:p>
            <a:r>
              <a:rPr lang="en-US" dirty="0" err="1"/>
              <a:t>cities.insert</a:t>
            </a:r>
            <a:r>
              <a:rPr lang="en-US" dirty="0"/>
              <a:t>(1, ‘delta’) # puts delta before surrey and after Vancouver</a:t>
            </a:r>
          </a:p>
          <a:p>
            <a:endParaRPr lang="en-US" dirty="0"/>
          </a:p>
          <a:p>
            <a:r>
              <a:rPr lang="en-US" dirty="0" err="1"/>
              <a:t>removed_city</a:t>
            </a:r>
            <a:r>
              <a:rPr lang="en-US" dirty="0"/>
              <a:t> = </a:t>
            </a:r>
            <a:r>
              <a:rPr lang="en-US" dirty="0" err="1"/>
              <a:t>cities.pop</a:t>
            </a:r>
            <a:r>
              <a:rPr lang="en-US" dirty="0"/>
              <a:t>(0) # Vancouver is removed and stored in </a:t>
            </a:r>
            <a:r>
              <a:rPr lang="en-US" dirty="0" err="1"/>
              <a:t>removed_city</a:t>
            </a:r>
            <a:endParaRPr lang="en-US" dirty="0"/>
          </a:p>
          <a:p>
            <a:r>
              <a:rPr lang="en-US" dirty="0" err="1"/>
              <a:t>cities.sort</a:t>
            </a:r>
            <a:r>
              <a:rPr lang="en-US" dirty="0"/>
              <a:t>()</a:t>
            </a:r>
          </a:p>
          <a:p>
            <a:r>
              <a:rPr lang="en-US" dirty="0"/>
              <a:t>print(cities)</a:t>
            </a:r>
          </a:p>
          <a:p>
            <a:r>
              <a:rPr lang="en-US" dirty="0" err="1"/>
              <a:t>cities.reverse</a:t>
            </a:r>
            <a:r>
              <a:rPr lang="en-US" dirty="0"/>
              <a:t>()</a:t>
            </a:r>
          </a:p>
          <a:p>
            <a:r>
              <a:rPr lang="en-US" dirty="0"/>
              <a:t>print(cities)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2D69C-CC70-4C8E-B0C0-2B69080A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0D8E9-4574-4F3A-AFF3-B5F256D7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4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ED3-057E-4925-AD01-64C4F62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5815-A492-4E60-8489-F8E13139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Containers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Tuple: multiple return from function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Lists and loops</a:t>
            </a:r>
          </a:p>
          <a:p>
            <a:r>
              <a:rPr lang="en-US" dirty="0"/>
              <a:t>List functions and methods</a:t>
            </a:r>
          </a:p>
          <a:p>
            <a:r>
              <a:rPr lang="en-US" dirty="0"/>
              <a:t>Lists of lists</a:t>
            </a:r>
          </a:p>
          <a:p>
            <a:r>
              <a:rPr lang="en-US" dirty="0"/>
              <a:t>List Comprehensions</a:t>
            </a:r>
          </a:p>
          <a:p>
            <a:r>
              <a:rPr lang="en-US"/>
              <a:t>Mutable Operations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D30E-B1C5-4941-8D7A-8E7DEF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7278-0865-4C3D-BC15-BAC44E7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 related data can be </a:t>
            </a:r>
            <a:r>
              <a:rPr lang="en-US" u="sng" dirty="0"/>
              <a:t>grouped together</a:t>
            </a:r>
            <a:r>
              <a:rPr lang="en-US" dirty="0"/>
              <a:t> into a single variable.</a:t>
            </a:r>
          </a:p>
          <a:p>
            <a:r>
              <a:rPr lang="en-US" dirty="0"/>
              <a:t>For example, instead of declaring </a:t>
            </a:r>
            <a:r>
              <a:rPr lang="en-US" u="sng" dirty="0"/>
              <a:t>one string variable</a:t>
            </a:r>
            <a:r>
              <a:rPr lang="en-US" dirty="0"/>
              <a:t> to store the name of </a:t>
            </a:r>
            <a:r>
              <a:rPr lang="en-US" u="sng" dirty="0"/>
              <a:t>a single</a:t>
            </a:r>
            <a:r>
              <a:rPr lang="en-US" dirty="0"/>
              <a:t> province, we could declare a container variable to store </a:t>
            </a:r>
            <a:r>
              <a:rPr lang="en-US" u="sng" dirty="0"/>
              <a:t>all of the names of all</a:t>
            </a:r>
            <a:r>
              <a:rPr lang="en-US" dirty="0"/>
              <a:t> Canadian provinces.</a:t>
            </a:r>
          </a:p>
          <a:p>
            <a:r>
              <a:rPr lang="en-US" dirty="0"/>
              <a:t>There are four container types in python:</a:t>
            </a:r>
          </a:p>
          <a:p>
            <a:r>
              <a:rPr lang="en-US" dirty="0"/>
              <a:t>- tuple</a:t>
            </a:r>
          </a:p>
          <a:p>
            <a:r>
              <a:rPr lang="en-US" dirty="0"/>
              <a:t>- list</a:t>
            </a:r>
          </a:p>
          <a:p>
            <a:r>
              <a:rPr lang="en-US" dirty="0"/>
              <a:t>- set</a:t>
            </a:r>
          </a:p>
          <a:p>
            <a:r>
              <a:rPr lang="en-US" dirty="0"/>
              <a:t>- dictionary.</a:t>
            </a:r>
          </a:p>
          <a:p>
            <a:r>
              <a:rPr lang="en-US" dirty="0"/>
              <a:t>This lesson examines the first two: tuples and lists.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tuple contains an ordered sequence of elements (e.g. a bunch of strings for the names of the Canadian provinces).</a:t>
            </a:r>
          </a:p>
          <a:p>
            <a:r>
              <a:rPr lang="en-US" dirty="0"/>
              <a:t>Duplicate elements are allowed.</a:t>
            </a:r>
          </a:p>
          <a:p>
            <a:r>
              <a:rPr lang="en-US" dirty="0"/>
              <a:t>Elements are automatically given an index, beginning from zero.</a:t>
            </a:r>
          </a:p>
          <a:p>
            <a:r>
              <a:rPr lang="en-US" b="1" dirty="0"/>
              <a:t>Tuple elements cannot be added, removed, or updated once </a:t>
            </a:r>
            <a:br>
              <a:rPr lang="en-US" b="1" dirty="0"/>
            </a:br>
            <a:r>
              <a:rPr lang="en-US" b="1" dirty="0"/>
              <a:t>declared (“immutable”).</a:t>
            </a:r>
          </a:p>
          <a:p>
            <a:r>
              <a:rPr lang="en-US" dirty="0"/>
              <a:t>Tuples use ( parentheses ).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provinces = ()	# empty tuple; very rare to do this</a:t>
            </a:r>
          </a:p>
          <a:p>
            <a:r>
              <a:rPr lang="en-US" dirty="0" err="1"/>
              <a:t>canadian_provinces</a:t>
            </a:r>
            <a:r>
              <a:rPr lang="en-US" dirty="0"/>
              <a:t> = (“</a:t>
            </a:r>
            <a:r>
              <a:rPr lang="en-US" dirty="0" err="1"/>
              <a:t>british</a:t>
            </a:r>
            <a:r>
              <a:rPr lang="en-US" dirty="0"/>
              <a:t> </a:t>
            </a:r>
            <a:r>
              <a:rPr lang="en-US" dirty="0" err="1"/>
              <a:t>columbia</a:t>
            </a:r>
            <a:r>
              <a:rPr lang="en-US" dirty="0"/>
              <a:t>”, “</a:t>
            </a:r>
            <a:r>
              <a:rPr lang="en-US" dirty="0" err="1"/>
              <a:t>alberta</a:t>
            </a:r>
            <a:r>
              <a:rPr lang="en-US" dirty="0"/>
              <a:t>”, “</a:t>
            </a:r>
            <a:r>
              <a:rPr lang="en-US" dirty="0" err="1"/>
              <a:t>saskatchewan</a:t>
            </a:r>
            <a:r>
              <a:rPr lang="en-US" dirty="0"/>
              <a:t>”)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A080-F906-422E-948B-0666E5C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60" y="2895601"/>
            <a:ext cx="4102495" cy="19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Tuples: Functions and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canadian_provinces</a:t>
            </a:r>
            <a:r>
              <a:rPr lang="en-US" dirty="0"/>
              <a:t> = (“</a:t>
            </a:r>
            <a:r>
              <a:rPr lang="en-US" dirty="0" err="1"/>
              <a:t>british</a:t>
            </a:r>
            <a:r>
              <a:rPr lang="en-US" dirty="0"/>
              <a:t> </a:t>
            </a:r>
            <a:r>
              <a:rPr lang="en-US" dirty="0" err="1"/>
              <a:t>columbia</a:t>
            </a:r>
            <a:r>
              <a:rPr lang="en-US" dirty="0"/>
              <a:t>”, “</a:t>
            </a:r>
            <a:r>
              <a:rPr lang="en-US" dirty="0" err="1"/>
              <a:t>alberta</a:t>
            </a:r>
            <a:r>
              <a:rPr lang="en-US" dirty="0"/>
              <a:t>”, “</a:t>
            </a:r>
            <a:r>
              <a:rPr lang="en-US" dirty="0" err="1"/>
              <a:t>saskatchewan</a:t>
            </a:r>
            <a:r>
              <a:rPr lang="en-US" dirty="0"/>
              <a:t>”)</a:t>
            </a:r>
          </a:p>
          <a:p>
            <a:r>
              <a:rPr lang="en-US" b="1" dirty="0"/>
              <a:t>[ Square brackets ] </a:t>
            </a:r>
            <a:r>
              <a:rPr lang="en-US" dirty="0"/>
              <a:t>give access to individual elements in tuples.</a:t>
            </a:r>
          </a:p>
          <a:p>
            <a:r>
              <a:rPr lang="en-US" dirty="0"/>
              <a:t>print(</a:t>
            </a:r>
            <a:r>
              <a:rPr lang="en-US" dirty="0" err="1"/>
              <a:t>canadian_provinces</a:t>
            </a:r>
            <a:r>
              <a:rPr lang="en-US" dirty="0"/>
              <a:t>[1]) # </a:t>
            </a:r>
            <a:r>
              <a:rPr lang="en-US" dirty="0" err="1"/>
              <a:t>alberta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canadian_provinces</a:t>
            </a:r>
            <a:r>
              <a:rPr lang="en-US" dirty="0"/>
              <a:t>[3]) # Exception: </a:t>
            </a:r>
            <a:r>
              <a:rPr lang="en-US" dirty="0" err="1"/>
              <a:t>IndexError</a:t>
            </a:r>
            <a:endParaRPr lang="en-US" dirty="0"/>
          </a:p>
          <a:p>
            <a:r>
              <a:rPr lang="en-US" dirty="0"/>
              <a:t>print(</a:t>
            </a:r>
            <a:r>
              <a:rPr lang="en-US" b="1" dirty="0" err="1"/>
              <a:t>len</a:t>
            </a:r>
            <a:r>
              <a:rPr lang="en-US" dirty="0"/>
              <a:t>(</a:t>
            </a:r>
            <a:r>
              <a:rPr lang="en-US" dirty="0" err="1"/>
              <a:t>canadian_provinces</a:t>
            </a:r>
            <a:r>
              <a:rPr lang="en-US" dirty="0"/>
              <a:t>)) # 3</a:t>
            </a:r>
          </a:p>
          <a:p>
            <a:r>
              <a:rPr lang="en-US" dirty="0" err="1"/>
              <a:t>car_makers</a:t>
            </a:r>
            <a:r>
              <a:rPr lang="en-US" dirty="0"/>
              <a:t> = (“dodge”, “ford”, “</a:t>
            </a:r>
            <a:r>
              <a:rPr lang="en-US" dirty="0" err="1"/>
              <a:t>honda</a:t>
            </a:r>
            <a:r>
              <a:rPr lang="en-US" dirty="0"/>
              <a:t>”, “</a:t>
            </a:r>
            <a:r>
              <a:rPr lang="en-US" dirty="0" err="1"/>
              <a:t>toyota</a:t>
            </a:r>
            <a:r>
              <a:rPr lang="en-US" dirty="0"/>
              <a:t>”, “dodge”)</a:t>
            </a:r>
          </a:p>
          <a:p>
            <a:r>
              <a:rPr lang="en-US" dirty="0"/>
              <a:t>print(</a:t>
            </a:r>
            <a:r>
              <a:rPr lang="en-US" dirty="0" err="1"/>
              <a:t>car_makers.</a:t>
            </a:r>
            <a:r>
              <a:rPr lang="en-US" b="1" dirty="0" err="1"/>
              <a:t>count</a:t>
            </a:r>
            <a:r>
              <a:rPr lang="en-US" dirty="0"/>
              <a:t>(“dodge”)) # 2; there are 2 instances of “dodge”</a:t>
            </a:r>
          </a:p>
          <a:p>
            <a:r>
              <a:rPr lang="en-US" dirty="0"/>
              <a:t>print(</a:t>
            </a:r>
            <a:r>
              <a:rPr lang="en-US" dirty="0" err="1"/>
              <a:t>car_makers.count</a:t>
            </a:r>
            <a:r>
              <a:rPr lang="en-US" dirty="0"/>
              <a:t>(“ford”)) # 1</a:t>
            </a:r>
          </a:p>
          <a:p>
            <a:r>
              <a:rPr lang="en-US" dirty="0"/>
              <a:t>print(</a:t>
            </a:r>
            <a:r>
              <a:rPr lang="en-US" dirty="0" err="1"/>
              <a:t>car_makers.count</a:t>
            </a:r>
            <a:r>
              <a:rPr lang="en-US" dirty="0"/>
              <a:t>(“</a:t>
            </a:r>
            <a:r>
              <a:rPr lang="en-US" dirty="0" err="1"/>
              <a:t>lamborghini</a:t>
            </a:r>
            <a:r>
              <a:rPr lang="en-US" dirty="0"/>
              <a:t>”)) #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A080-F906-422E-948B-0666E5C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60" y="2895601"/>
            <a:ext cx="4102495" cy="19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A3F-83BC-4BEF-BF1F-D83D2D3B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Tuple: Multiple Return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2C7D-06AE-41BB-B195-64D5B8ED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Functions only permit </a:t>
            </a:r>
            <a:r>
              <a:rPr lang="en-US" u="sng" dirty="0"/>
              <a:t>one</a:t>
            </a:r>
            <a:r>
              <a:rPr lang="en-US" dirty="0"/>
              <a:t> return value, but with a tuple we can return </a:t>
            </a:r>
            <a:r>
              <a:rPr lang="en-US" u="sng" dirty="0"/>
              <a:t>several</a:t>
            </a:r>
            <a:r>
              <a:rPr lang="en-US" dirty="0"/>
              <a:t> at once.</a:t>
            </a:r>
          </a:p>
          <a:p>
            <a:r>
              <a:rPr lang="en-US" dirty="0"/>
              <a:t>def </a:t>
            </a:r>
            <a:r>
              <a:rPr lang="en-US" dirty="0" err="1"/>
              <a:t>get_name_from_user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first = input("What is your first name? ")</a:t>
            </a:r>
            <a:br>
              <a:rPr lang="en-US" dirty="0"/>
            </a:br>
            <a:r>
              <a:rPr lang="en-US" dirty="0"/>
              <a:t>    middle = input("What is your middle name? ")</a:t>
            </a:r>
            <a:br>
              <a:rPr lang="en-US" dirty="0"/>
            </a:br>
            <a:r>
              <a:rPr lang="en-US" dirty="0"/>
              <a:t>    last </a:t>
            </a:r>
            <a:r>
              <a:rPr lang="en-US"/>
              <a:t>= input</a:t>
            </a:r>
            <a:r>
              <a:rPr lang="en-US" dirty="0"/>
              <a:t>("What is your last name? ")</a:t>
            </a:r>
            <a:br>
              <a:rPr lang="en-US" dirty="0"/>
            </a:br>
            <a:r>
              <a:rPr lang="en-US"/>
              <a:t>    return </a:t>
            </a:r>
            <a:r>
              <a:rPr lang="en-US" b="1"/>
              <a:t>(first, middle, last)</a:t>
            </a:r>
            <a:r>
              <a:rPr lang="en-US"/>
              <a:t>  </a:t>
            </a:r>
            <a:r>
              <a:rPr lang="en-US" b="1"/>
              <a:t># </a:t>
            </a:r>
            <a:r>
              <a:rPr lang="en-US" b="1" dirty="0"/>
              <a:t>a tuple; notice the parentheses</a:t>
            </a:r>
          </a:p>
          <a:p>
            <a:r>
              <a:rPr lang="en-US" dirty="0" err="1"/>
              <a:t>full_name</a:t>
            </a:r>
            <a:r>
              <a:rPr lang="en-US" dirty="0"/>
              <a:t> = </a:t>
            </a:r>
            <a:r>
              <a:rPr lang="en-US" dirty="0" err="1"/>
              <a:t>get_name_from_</a:t>
            </a:r>
            <a:r>
              <a:rPr lang="en-US" err="1"/>
              <a:t>user</a:t>
            </a:r>
            <a:r>
              <a:rPr lang="en-US"/>
              <a:t>()  # full_name is a tuple of three strings</a:t>
            </a:r>
            <a:endParaRPr lang="en-US" dirty="0"/>
          </a:p>
          <a:p>
            <a:r>
              <a:rPr lang="en-US" dirty="0"/>
              <a:t>print("Your full name is %s %s %s</a:t>
            </a:r>
            <a:r>
              <a:rPr lang="en-US"/>
              <a:t>" % (</a:t>
            </a:r>
            <a:r>
              <a:rPr lang="en-US" dirty="0" err="1"/>
              <a:t>full_name</a:t>
            </a:r>
            <a:r>
              <a:rPr lang="en-US" dirty="0"/>
              <a:t>[0], </a:t>
            </a:r>
            <a:r>
              <a:rPr lang="en-US" dirty="0" err="1"/>
              <a:t>full_name</a:t>
            </a:r>
            <a:r>
              <a:rPr lang="en-US" dirty="0"/>
              <a:t>[1], </a:t>
            </a:r>
            <a:r>
              <a:rPr lang="en-US" dirty="0" err="1"/>
              <a:t>full_name</a:t>
            </a:r>
            <a:r>
              <a:rPr lang="en-US" dirty="0"/>
              <a:t>[2]))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What is your first name? tiger</a:t>
            </a:r>
            <a:br>
              <a:rPr lang="en-US" dirty="0"/>
            </a:br>
            <a:r>
              <a:rPr lang="en-US" dirty="0"/>
              <a:t>What is your middle name? </a:t>
            </a:r>
            <a:r>
              <a:rPr lang="en-US" dirty="0" err="1"/>
              <a:t>tont</a:t>
            </a:r>
            <a:br>
              <a:rPr lang="en-US" dirty="0"/>
            </a:br>
            <a:r>
              <a:rPr lang="en-US" dirty="0"/>
              <a:t>What is your last name? woods</a:t>
            </a:r>
          </a:p>
          <a:p>
            <a:r>
              <a:rPr lang="en-US" dirty="0"/>
              <a:t>Your full name is tiger </a:t>
            </a:r>
            <a:r>
              <a:rPr lang="en-US" dirty="0" err="1"/>
              <a:t>tont</a:t>
            </a:r>
            <a:r>
              <a:rPr lang="en-US" dirty="0"/>
              <a:t> woods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7BF7A-41FB-4AA0-B1BF-8193CE9D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B6A49-872E-408C-B108-4D026959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3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9057-BEE9-41F6-ADBF-A20A5067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B1F2-9261-4107-8234-548D4963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 </a:t>
            </a:r>
            <a:r>
              <a:rPr lang="en-US" u="sng" dirty="0"/>
              <a:t>mutable</a:t>
            </a:r>
            <a:r>
              <a:rPr lang="en-US" dirty="0"/>
              <a:t> tuple.</a:t>
            </a:r>
          </a:p>
          <a:p>
            <a:r>
              <a:rPr lang="en-US" dirty="0"/>
              <a:t>If you do not want nor expect your container data to change, then use a tuple.</a:t>
            </a:r>
          </a:p>
          <a:p>
            <a:r>
              <a:rPr lang="en-US" dirty="0"/>
              <a:t>If you want or expect your container data to change, then use a list instead.</a:t>
            </a:r>
          </a:p>
          <a:p>
            <a:r>
              <a:rPr lang="en-CA" dirty="0"/>
              <a:t>Tuples use ().</a:t>
            </a:r>
          </a:p>
          <a:p>
            <a:r>
              <a:rPr lang="en-CA" dirty="0"/>
              <a:t>Lists use [].</a:t>
            </a:r>
          </a:p>
          <a:p>
            <a:r>
              <a:rPr lang="en-CA" dirty="0"/>
              <a:t>Lists have more functions and methods than tuples, because elements can be removed, added, </a:t>
            </a:r>
            <a:r>
              <a:rPr lang="en-CA"/>
              <a:t>and updated: https://docs.python.org/3/tutorial/datastructures.html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BA15-5E05-4FC0-B6CC-8ADFA0DA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59634-1E11-4186-A690-A4A73946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9057-BEE9-41F6-ADBF-A20A5067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Functions and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B1F2-9261-4107-8234-548D4963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4525"/>
            <a:ext cx="10058400" cy="441960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letters = []</a:t>
            </a:r>
          </a:p>
          <a:p>
            <a:r>
              <a:rPr lang="en-CA" dirty="0"/>
              <a:t>letters = ["a", "b", "x", "y", "z"]</a:t>
            </a:r>
          </a:p>
          <a:p>
            <a:r>
              <a:rPr lang="en-CA" dirty="0" err="1"/>
              <a:t>letters.</a:t>
            </a:r>
            <a:r>
              <a:rPr lang="en-CA" b="1" err="1"/>
              <a:t>pop</a:t>
            </a:r>
            <a:r>
              <a:rPr lang="en-CA"/>
              <a:t>()  </a:t>
            </a:r>
            <a:r>
              <a:rPr lang="en-CA" dirty="0"/>
              <a:t># </a:t>
            </a:r>
            <a:r>
              <a:rPr lang="en-CA" u="sng" dirty="0"/>
              <a:t>removes the last element</a:t>
            </a:r>
            <a:r>
              <a:rPr lang="en-CA" dirty="0"/>
              <a:t>: z</a:t>
            </a:r>
          </a:p>
          <a:p>
            <a:r>
              <a:rPr lang="en-CA" dirty="0" err="1"/>
              <a:t>letters.</a:t>
            </a:r>
            <a:r>
              <a:rPr lang="en-CA" b="1" dirty="0" err="1"/>
              <a:t>remove</a:t>
            </a:r>
            <a:r>
              <a:rPr lang="en-CA" dirty="0"/>
              <a:t>("y") # </a:t>
            </a:r>
            <a:r>
              <a:rPr lang="en-CA" u="sng" dirty="0"/>
              <a:t>removes the first instance</a:t>
            </a:r>
            <a:r>
              <a:rPr lang="en-CA" dirty="0"/>
              <a:t> of y</a:t>
            </a:r>
          </a:p>
          <a:p>
            <a:r>
              <a:rPr lang="en-CA" dirty="0"/>
              <a:t>letters[2] = "c" # the third element (x) is </a:t>
            </a:r>
            <a:r>
              <a:rPr lang="en-CA" u="sng" dirty="0"/>
              <a:t>updated</a:t>
            </a:r>
            <a:r>
              <a:rPr lang="en-CA" dirty="0"/>
              <a:t> to become c</a:t>
            </a:r>
          </a:p>
          <a:p>
            <a:r>
              <a:rPr lang="en-CA" dirty="0" err="1"/>
              <a:t>letters.</a:t>
            </a:r>
            <a:r>
              <a:rPr lang="en-CA" b="1" dirty="0" err="1"/>
              <a:t>append</a:t>
            </a:r>
            <a:r>
              <a:rPr lang="en-CA" dirty="0"/>
              <a:t>("d") # </a:t>
            </a:r>
            <a:r>
              <a:rPr lang="en-CA" u="sng" dirty="0"/>
              <a:t>appended to the end </a:t>
            </a:r>
            <a:r>
              <a:rPr lang="en-CA" dirty="0"/>
              <a:t>of the list</a:t>
            </a:r>
          </a:p>
          <a:p>
            <a:r>
              <a:rPr lang="en-CA" dirty="0" err="1"/>
              <a:t>letters.append</a:t>
            </a:r>
            <a:r>
              <a:rPr lang="en-CA" dirty="0"/>
              <a:t>("e")</a:t>
            </a:r>
          </a:p>
          <a:p>
            <a:endParaRPr lang="en-CA" dirty="0"/>
          </a:p>
          <a:p>
            <a:r>
              <a:rPr lang="en-CA" dirty="0" err="1"/>
              <a:t>more_letters</a:t>
            </a:r>
            <a:r>
              <a:rPr lang="en-CA" dirty="0"/>
              <a:t> = ["f", "g", "h", "</a:t>
            </a:r>
            <a:r>
              <a:rPr lang="en-CA" dirty="0" err="1"/>
              <a:t>i</a:t>
            </a:r>
            <a:r>
              <a:rPr lang="en-CA" dirty="0"/>
              <a:t>", "j", "k"]</a:t>
            </a:r>
          </a:p>
          <a:p>
            <a:endParaRPr lang="en-CA" dirty="0"/>
          </a:p>
          <a:p>
            <a:r>
              <a:rPr lang="en-CA" dirty="0" err="1"/>
              <a:t>all_letters</a:t>
            </a:r>
            <a:r>
              <a:rPr lang="en-CA" dirty="0"/>
              <a:t> = letters </a:t>
            </a:r>
            <a:r>
              <a:rPr lang="en-CA" b="1" dirty="0"/>
              <a:t>+</a:t>
            </a:r>
            <a:r>
              <a:rPr lang="en-CA" dirty="0"/>
              <a:t> </a:t>
            </a:r>
            <a:r>
              <a:rPr lang="en-CA" dirty="0" err="1"/>
              <a:t>more_letters</a:t>
            </a:r>
            <a:r>
              <a:rPr lang="en-CA" dirty="0"/>
              <a:t> # joins together (“concatenates”) multiple lists with the </a:t>
            </a:r>
            <a:r>
              <a:rPr lang="en-CA" u="sng" dirty="0"/>
              <a:t>plus + sign</a:t>
            </a:r>
          </a:p>
          <a:p>
            <a:endParaRPr lang="en-CA" dirty="0"/>
          </a:p>
          <a:p>
            <a:r>
              <a:rPr lang="en-CA" dirty="0"/>
              <a:t>print(</a:t>
            </a:r>
            <a:r>
              <a:rPr lang="en-CA" dirty="0" err="1"/>
              <a:t>all_letters</a:t>
            </a:r>
            <a:r>
              <a:rPr lang="en-CA" dirty="0"/>
              <a:t>) # ['a', 'b', 'c', 'd', 'e', 'f', 'g', 'h', '</a:t>
            </a:r>
            <a:r>
              <a:rPr lang="en-CA" dirty="0" err="1"/>
              <a:t>i</a:t>
            </a:r>
            <a:r>
              <a:rPr lang="en-CA" dirty="0"/>
              <a:t>', 'j', 'k']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BA15-5E05-4FC0-B6CC-8ADFA0DA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59634-1E11-4186-A690-A4A73946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3288-A4D3-413A-A923-DFE15FD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5709-F301-4742-9725-C87585B4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7349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len</a:t>
            </a:r>
            <a:r>
              <a:rPr lang="en-CA" dirty="0"/>
              <a:t>(</a:t>
            </a:r>
            <a:r>
              <a:rPr lang="en-CA" dirty="0" err="1"/>
              <a:t>all_letters</a:t>
            </a:r>
            <a:r>
              <a:rPr lang="en-CA" dirty="0"/>
              <a:t>):</a:t>
            </a:r>
            <a:br>
              <a:rPr lang="en-CA" dirty="0"/>
            </a:br>
            <a:r>
              <a:rPr lang="en-CA" dirty="0"/>
              <a:t>    print("letter is %s\n" % </a:t>
            </a:r>
            <a:r>
              <a:rPr lang="en-CA" dirty="0" err="1"/>
              <a:t>all_letters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])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+=1</a:t>
            </a:r>
          </a:p>
          <a:p>
            <a:r>
              <a:rPr lang="en-CA" dirty="0"/>
              <a:t>letter is a</a:t>
            </a:r>
            <a:br>
              <a:rPr lang="en-CA" dirty="0"/>
            </a:br>
            <a:r>
              <a:rPr lang="en-CA" dirty="0"/>
              <a:t>letter is b</a:t>
            </a:r>
            <a:br>
              <a:rPr lang="en-CA" dirty="0"/>
            </a:br>
            <a:r>
              <a:rPr lang="en-CA" dirty="0"/>
              <a:t>letter is c</a:t>
            </a:r>
            <a:br>
              <a:rPr lang="en-CA" dirty="0"/>
            </a:br>
            <a:r>
              <a:rPr lang="en-CA" dirty="0"/>
              <a:t>letter is d</a:t>
            </a:r>
            <a:br>
              <a:rPr lang="en-CA" dirty="0"/>
            </a:br>
            <a:r>
              <a:rPr lang="en-CA" dirty="0"/>
              <a:t>letter is e</a:t>
            </a:r>
            <a:br>
              <a:rPr lang="en-CA" dirty="0"/>
            </a:br>
            <a:r>
              <a:rPr lang="en-CA" dirty="0"/>
              <a:t>letter is f</a:t>
            </a:r>
            <a:br>
              <a:rPr lang="en-CA" dirty="0"/>
            </a:br>
            <a:r>
              <a:rPr lang="en-CA" dirty="0"/>
              <a:t>letter is g</a:t>
            </a:r>
            <a:br>
              <a:rPr lang="en-CA" dirty="0"/>
            </a:br>
            <a:r>
              <a:rPr lang="en-CA" dirty="0"/>
              <a:t>letter is h</a:t>
            </a:r>
            <a:br>
              <a:rPr lang="en-CA" dirty="0"/>
            </a:br>
            <a:r>
              <a:rPr lang="en-CA" dirty="0"/>
              <a:t>letter is I</a:t>
            </a:r>
            <a:br>
              <a:rPr lang="en-CA" dirty="0"/>
            </a:br>
            <a:r>
              <a:rPr lang="en-CA" dirty="0"/>
              <a:t>letter is j</a:t>
            </a:r>
            <a:br>
              <a:rPr lang="en-CA" dirty="0"/>
            </a:br>
            <a:r>
              <a:rPr lang="en-CA" dirty="0"/>
              <a:t>letter is 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0CB39-E4AF-425F-8CA1-E3929D78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5: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89A55-9B11-4139-8FCA-1EEE96F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38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{964FABA0-8084-4DC5-B9A4-51AC47F46CCD}tf22712842_win32</Template>
  <TotalTime>786</TotalTime>
  <Words>1567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COMP1516</vt:lpstr>
      <vt:lpstr>Topics</vt:lpstr>
      <vt:lpstr>Containers</vt:lpstr>
      <vt:lpstr>Tuples</vt:lpstr>
      <vt:lpstr>Tuples: Functions and Methods</vt:lpstr>
      <vt:lpstr>Tuple: Multiple Return</vt:lpstr>
      <vt:lpstr>Lists</vt:lpstr>
      <vt:lpstr>Lists and Functions and Methods</vt:lpstr>
      <vt:lpstr>Lists and Loops</vt:lpstr>
      <vt:lpstr>List Functions and Methods</vt:lpstr>
      <vt:lpstr>Lists of Lists</vt:lpstr>
      <vt:lpstr>List Comprehensions</vt:lpstr>
      <vt:lpstr>List Comprehensions</vt:lpstr>
      <vt:lpstr>List: Mutable Operations</vt:lpstr>
      <vt:lpstr>List: Mutable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COMP1516</dc:title>
  <dc:creator>jason harrison</dc:creator>
  <cp:lastModifiedBy>jason harrison</cp:lastModifiedBy>
  <cp:revision>62</cp:revision>
  <dcterms:created xsi:type="dcterms:W3CDTF">2020-08-25T23:05:09Z</dcterms:created>
  <dcterms:modified xsi:type="dcterms:W3CDTF">2021-06-05T02:47:37Z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