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4" r:id="rId5"/>
    <p:sldId id="258" r:id="rId6"/>
    <p:sldId id="259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/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-1" fmla="*/ 282417 w 571820"/>
                  <a:gd name="connsiteY0-2" fmla="*/ 6349 h 1316717"/>
                  <a:gd name="connsiteX1-3" fmla="*/ 285910 w 571820"/>
                  <a:gd name="connsiteY1-4" fmla="*/ 3175 h 1316717"/>
                  <a:gd name="connsiteX2-5" fmla="*/ 287393 w 571820"/>
                  <a:gd name="connsiteY2-6" fmla="*/ 1827 h 1316717"/>
                  <a:gd name="connsiteX3-7" fmla="*/ 289403 w 571820"/>
                  <a:gd name="connsiteY3-8" fmla="*/ 0 h 1316717"/>
                  <a:gd name="connsiteX4-9" fmla="*/ 289403 w 571820"/>
                  <a:gd name="connsiteY4-10" fmla="*/ 6349 h 1316717"/>
                  <a:gd name="connsiteX5-11" fmla="*/ 309203 w 571820"/>
                  <a:gd name="connsiteY5-12" fmla="*/ 24345 h 1316717"/>
                  <a:gd name="connsiteX6-13" fmla="*/ 571820 w 571820"/>
                  <a:gd name="connsiteY6-14" fmla="*/ 658359 h 1316717"/>
                  <a:gd name="connsiteX7-15" fmla="*/ 309203 w 571820"/>
                  <a:gd name="connsiteY7-16" fmla="*/ 1292372 h 1316717"/>
                  <a:gd name="connsiteX8-17" fmla="*/ 289403 w 571820"/>
                  <a:gd name="connsiteY8-18" fmla="*/ 1310368 h 1316717"/>
                  <a:gd name="connsiteX9-19" fmla="*/ 289403 w 571820"/>
                  <a:gd name="connsiteY9-20" fmla="*/ 1316717 h 1316717"/>
                  <a:gd name="connsiteX10-21" fmla="*/ 287393 w 571820"/>
                  <a:gd name="connsiteY10-22" fmla="*/ 1314890 h 1316717"/>
                  <a:gd name="connsiteX11-23" fmla="*/ 285910 w 571820"/>
                  <a:gd name="connsiteY11-24" fmla="*/ 1313542 h 1316717"/>
                  <a:gd name="connsiteX12-25" fmla="*/ 282417 w 571820"/>
                  <a:gd name="connsiteY12-26" fmla="*/ 1316717 h 1316717"/>
                  <a:gd name="connsiteX13-27" fmla="*/ 282417 w 571820"/>
                  <a:gd name="connsiteY13-28" fmla="*/ 1310367 h 1316717"/>
                  <a:gd name="connsiteX14-29" fmla="*/ 262617 w 571820"/>
                  <a:gd name="connsiteY14-30" fmla="*/ 1292372 h 1316717"/>
                  <a:gd name="connsiteX15-31" fmla="*/ 0 w 571820"/>
                  <a:gd name="connsiteY15-32" fmla="*/ 658358 h 1316717"/>
                  <a:gd name="connsiteX16-33" fmla="*/ 262617 w 571820"/>
                  <a:gd name="connsiteY16-34" fmla="*/ 24345 h 1316717"/>
                  <a:gd name="connsiteX17-35" fmla="*/ 282417 w 571820"/>
                  <a:gd name="connsiteY17-36" fmla="*/ 6349 h 1316717"/>
                  <a:gd name="connsiteX0-37" fmla="*/ 262617 w 571820"/>
                  <a:gd name="connsiteY0-38" fmla="*/ 24345 h 1316717"/>
                  <a:gd name="connsiteX1-39" fmla="*/ 285910 w 571820"/>
                  <a:gd name="connsiteY1-40" fmla="*/ 3175 h 1316717"/>
                  <a:gd name="connsiteX2-41" fmla="*/ 287393 w 571820"/>
                  <a:gd name="connsiteY2-42" fmla="*/ 1827 h 1316717"/>
                  <a:gd name="connsiteX3-43" fmla="*/ 289403 w 571820"/>
                  <a:gd name="connsiteY3-44" fmla="*/ 0 h 1316717"/>
                  <a:gd name="connsiteX4-45" fmla="*/ 289403 w 571820"/>
                  <a:gd name="connsiteY4-46" fmla="*/ 6349 h 1316717"/>
                  <a:gd name="connsiteX5-47" fmla="*/ 309203 w 571820"/>
                  <a:gd name="connsiteY5-48" fmla="*/ 24345 h 1316717"/>
                  <a:gd name="connsiteX6-49" fmla="*/ 571820 w 571820"/>
                  <a:gd name="connsiteY6-50" fmla="*/ 658359 h 1316717"/>
                  <a:gd name="connsiteX7-51" fmla="*/ 309203 w 571820"/>
                  <a:gd name="connsiteY7-52" fmla="*/ 1292372 h 1316717"/>
                  <a:gd name="connsiteX8-53" fmla="*/ 289403 w 571820"/>
                  <a:gd name="connsiteY8-54" fmla="*/ 1310368 h 1316717"/>
                  <a:gd name="connsiteX9-55" fmla="*/ 289403 w 571820"/>
                  <a:gd name="connsiteY9-56" fmla="*/ 1316717 h 1316717"/>
                  <a:gd name="connsiteX10-57" fmla="*/ 287393 w 571820"/>
                  <a:gd name="connsiteY10-58" fmla="*/ 1314890 h 1316717"/>
                  <a:gd name="connsiteX11-59" fmla="*/ 285910 w 571820"/>
                  <a:gd name="connsiteY11-60" fmla="*/ 1313542 h 1316717"/>
                  <a:gd name="connsiteX12-61" fmla="*/ 282417 w 571820"/>
                  <a:gd name="connsiteY12-62" fmla="*/ 1316717 h 1316717"/>
                  <a:gd name="connsiteX13-63" fmla="*/ 282417 w 571820"/>
                  <a:gd name="connsiteY13-64" fmla="*/ 1310367 h 1316717"/>
                  <a:gd name="connsiteX14-65" fmla="*/ 262617 w 571820"/>
                  <a:gd name="connsiteY14-66" fmla="*/ 1292372 h 1316717"/>
                  <a:gd name="connsiteX15-67" fmla="*/ 0 w 571820"/>
                  <a:gd name="connsiteY15-68" fmla="*/ 658358 h 1316717"/>
                  <a:gd name="connsiteX16-69" fmla="*/ 262617 w 571820"/>
                  <a:gd name="connsiteY16-70" fmla="*/ 24345 h 1316717"/>
                  <a:gd name="connsiteX0-71" fmla="*/ 262617 w 571820"/>
                  <a:gd name="connsiteY0-72" fmla="*/ 24345 h 1316717"/>
                  <a:gd name="connsiteX1-73" fmla="*/ 285910 w 571820"/>
                  <a:gd name="connsiteY1-74" fmla="*/ 3175 h 1316717"/>
                  <a:gd name="connsiteX2-75" fmla="*/ 287393 w 571820"/>
                  <a:gd name="connsiteY2-76" fmla="*/ 1827 h 1316717"/>
                  <a:gd name="connsiteX3-77" fmla="*/ 289403 w 571820"/>
                  <a:gd name="connsiteY3-78" fmla="*/ 0 h 1316717"/>
                  <a:gd name="connsiteX4-79" fmla="*/ 309203 w 571820"/>
                  <a:gd name="connsiteY4-80" fmla="*/ 24345 h 1316717"/>
                  <a:gd name="connsiteX5-81" fmla="*/ 571820 w 571820"/>
                  <a:gd name="connsiteY5-82" fmla="*/ 658359 h 1316717"/>
                  <a:gd name="connsiteX6-83" fmla="*/ 309203 w 571820"/>
                  <a:gd name="connsiteY6-84" fmla="*/ 1292372 h 1316717"/>
                  <a:gd name="connsiteX7-85" fmla="*/ 289403 w 571820"/>
                  <a:gd name="connsiteY7-86" fmla="*/ 1310368 h 1316717"/>
                  <a:gd name="connsiteX8-87" fmla="*/ 289403 w 571820"/>
                  <a:gd name="connsiteY8-88" fmla="*/ 1316717 h 1316717"/>
                  <a:gd name="connsiteX9-89" fmla="*/ 287393 w 571820"/>
                  <a:gd name="connsiteY9-90" fmla="*/ 1314890 h 1316717"/>
                  <a:gd name="connsiteX10-91" fmla="*/ 285910 w 571820"/>
                  <a:gd name="connsiteY10-92" fmla="*/ 1313542 h 1316717"/>
                  <a:gd name="connsiteX11-93" fmla="*/ 282417 w 571820"/>
                  <a:gd name="connsiteY11-94" fmla="*/ 1316717 h 1316717"/>
                  <a:gd name="connsiteX12-95" fmla="*/ 282417 w 571820"/>
                  <a:gd name="connsiteY12-96" fmla="*/ 1310367 h 1316717"/>
                  <a:gd name="connsiteX13-97" fmla="*/ 262617 w 571820"/>
                  <a:gd name="connsiteY13-98" fmla="*/ 1292372 h 1316717"/>
                  <a:gd name="connsiteX14-99" fmla="*/ 0 w 571820"/>
                  <a:gd name="connsiteY14-100" fmla="*/ 658358 h 1316717"/>
                  <a:gd name="connsiteX15-101" fmla="*/ 262617 w 571820"/>
                  <a:gd name="connsiteY15-102" fmla="*/ 24345 h 1316717"/>
                  <a:gd name="connsiteX0-103" fmla="*/ 262617 w 571820"/>
                  <a:gd name="connsiteY0-104" fmla="*/ 22518 h 1314890"/>
                  <a:gd name="connsiteX1-105" fmla="*/ 285910 w 571820"/>
                  <a:gd name="connsiteY1-106" fmla="*/ 1348 h 1314890"/>
                  <a:gd name="connsiteX2-107" fmla="*/ 287393 w 571820"/>
                  <a:gd name="connsiteY2-108" fmla="*/ 0 h 1314890"/>
                  <a:gd name="connsiteX3-109" fmla="*/ 309203 w 571820"/>
                  <a:gd name="connsiteY3-110" fmla="*/ 22518 h 1314890"/>
                  <a:gd name="connsiteX4-111" fmla="*/ 571820 w 571820"/>
                  <a:gd name="connsiteY4-112" fmla="*/ 656532 h 1314890"/>
                  <a:gd name="connsiteX5-113" fmla="*/ 309203 w 571820"/>
                  <a:gd name="connsiteY5-114" fmla="*/ 1290545 h 1314890"/>
                  <a:gd name="connsiteX6-115" fmla="*/ 289403 w 571820"/>
                  <a:gd name="connsiteY6-116" fmla="*/ 1308541 h 1314890"/>
                  <a:gd name="connsiteX7-117" fmla="*/ 289403 w 571820"/>
                  <a:gd name="connsiteY7-118" fmla="*/ 1314890 h 1314890"/>
                  <a:gd name="connsiteX8-119" fmla="*/ 287393 w 571820"/>
                  <a:gd name="connsiteY8-120" fmla="*/ 1313063 h 1314890"/>
                  <a:gd name="connsiteX9-121" fmla="*/ 285910 w 571820"/>
                  <a:gd name="connsiteY9-122" fmla="*/ 1311715 h 1314890"/>
                  <a:gd name="connsiteX10-123" fmla="*/ 282417 w 571820"/>
                  <a:gd name="connsiteY10-124" fmla="*/ 1314890 h 1314890"/>
                  <a:gd name="connsiteX11-125" fmla="*/ 282417 w 571820"/>
                  <a:gd name="connsiteY11-126" fmla="*/ 1308540 h 1314890"/>
                  <a:gd name="connsiteX12-127" fmla="*/ 262617 w 571820"/>
                  <a:gd name="connsiteY12-128" fmla="*/ 1290545 h 1314890"/>
                  <a:gd name="connsiteX13-129" fmla="*/ 0 w 571820"/>
                  <a:gd name="connsiteY13-130" fmla="*/ 656531 h 1314890"/>
                  <a:gd name="connsiteX14-131" fmla="*/ 262617 w 571820"/>
                  <a:gd name="connsiteY14-132" fmla="*/ 22518 h 1314890"/>
                  <a:gd name="connsiteX0-133" fmla="*/ 262617 w 571820"/>
                  <a:gd name="connsiteY0-134" fmla="*/ 21170 h 1313542"/>
                  <a:gd name="connsiteX1-135" fmla="*/ 285910 w 571820"/>
                  <a:gd name="connsiteY1-136" fmla="*/ 0 h 1313542"/>
                  <a:gd name="connsiteX2-137" fmla="*/ 309203 w 571820"/>
                  <a:gd name="connsiteY2-138" fmla="*/ 21170 h 1313542"/>
                  <a:gd name="connsiteX3-139" fmla="*/ 571820 w 571820"/>
                  <a:gd name="connsiteY3-140" fmla="*/ 655184 h 1313542"/>
                  <a:gd name="connsiteX4-141" fmla="*/ 309203 w 571820"/>
                  <a:gd name="connsiteY4-142" fmla="*/ 1289197 h 1313542"/>
                  <a:gd name="connsiteX5-143" fmla="*/ 289403 w 571820"/>
                  <a:gd name="connsiteY5-144" fmla="*/ 1307193 h 1313542"/>
                  <a:gd name="connsiteX6-145" fmla="*/ 289403 w 571820"/>
                  <a:gd name="connsiteY6-146" fmla="*/ 1313542 h 1313542"/>
                  <a:gd name="connsiteX7-147" fmla="*/ 287393 w 571820"/>
                  <a:gd name="connsiteY7-148" fmla="*/ 1311715 h 1313542"/>
                  <a:gd name="connsiteX8-149" fmla="*/ 285910 w 571820"/>
                  <a:gd name="connsiteY8-150" fmla="*/ 1310367 h 1313542"/>
                  <a:gd name="connsiteX9-151" fmla="*/ 282417 w 571820"/>
                  <a:gd name="connsiteY9-152" fmla="*/ 1313542 h 1313542"/>
                  <a:gd name="connsiteX10-153" fmla="*/ 282417 w 571820"/>
                  <a:gd name="connsiteY10-154" fmla="*/ 1307192 h 1313542"/>
                  <a:gd name="connsiteX11-155" fmla="*/ 262617 w 571820"/>
                  <a:gd name="connsiteY11-156" fmla="*/ 1289197 h 1313542"/>
                  <a:gd name="connsiteX12-157" fmla="*/ 0 w 571820"/>
                  <a:gd name="connsiteY12-158" fmla="*/ 655183 h 1313542"/>
                  <a:gd name="connsiteX13-159" fmla="*/ 262617 w 571820"/>
                  <a:gd name="connsiteY13-160" fmla="*/ 21170 h 1313542"/>
                  <a:gd name="connsiteX0-161" fmla="*/ 262617 w 571820"/>
                  <a:gd name="connsiteY0-162" fmla="*/ 21170 h 1313542"/>
                  <a:gd name="connsiteX1-163" fmla="*/ 285910 w 571820"/>
                  <a:gd name="connsiteY1-164" fmla="*/ 0 h 1313542"/>
                  <a:gd name="connsiteX2-165" fmla="*/ 309203 w 571820"/>
                  <a:gd name="connsiteY2-166" fmla="*/ 21170 h 1313542"/>
                  <a:gd name="connsiteX3-167" fmla="*/ 571820 w 571820"/>
                  <a:gd name="connsiteY3-168" fmla="*/ 655184 h 1313542"/>
                  <a:gd name="connsiteX4-169" fmla="*/ 309203 w 571820"/>
                  <a:gd name="connsiteY4-170" fmla="*/ 1289197 h 1313542"/>
                  <a:gd name="connsiteX5-171" fmla="*/ 289403 w 571820"/>
                  <a:gd name="connsiteY5-172" fmla="*/ 1307193 h 1313542"/>
                  <a:gd name="connsiteX6-173" fmla="*/ 289403 w 571820"/>
                  <a:gd name="connsiteY6-174" fmla="*/ 1313542 h 1313542"/>
                  <a:gd name="connsiteX7-175" fmla="*/ 287393 w 571820"/>
                  <a:gd name="connsiteY7-176" fmla="*/ 1311715 h 1313542"/>
                  <a:gd name="connsiteX8-177" fmla="*/ 285910 w 571820"/>
                  <a:gd name="connsiteY8-178" fmla="*/ 1310367 h 1313542"/>
                  <a:gd name="connsiteX9-179" fmla="*/ 282417 w 571820"/>
                  <a:gd name="connsiteY9-180" fmla="*/ 1313542 h 1313542"/>
                  <a:gd name="connsiteX10-181" fmla="*/ 262617 w 571820"/>
                  <a:gd name="connsiteY10-182" fmla="*/ 1289197 h 1313542"/>
                  <a:gd name="connsiteX11-183" fmla="*/ 0 w 571820"/>
                  <a:gd name="connsiteY11-184" fmla="*/ 655183 h 1313542"/>
                  <a:gd name="connsiteX12-185" fmla="*/ 262617 w 571820"/>
                  <a:gd name="connsiteY12-186" fmla="*/ 21170 h 1313542"/>
                  <a:gd name="connsiteX0-187" fmla="*/ 262617 w 571820"/>
                  <a:gd name="connsiteY0-188" fmla="*/ 21170 h 1313542"/>
                  <a:gd name="connsiteX1-189" fmla="*/ 285910 w 571820"/>
                  <a:gd name="connsiteY1-190" fmla="*/ 0 h 1313542"/>
                  <a:gd name="connsiteX2-191" fmla="*/ 309203 w 571820"/>
                  <a:gd name="connsiteY2-192" fmla="*/ 21170 h 1313542"/>
                  <a:gd name="connsiteX3-193" fmla="*/ 571820 w 571820"/>
                  <a:gd name="connsiteY3-194" fmla="*/ 655184 h 1313542"/>
                  <a:gd name="connsiteX4-195" fmla="*/ 309203 w 571820"/>
                  <a:gd name="connsiteY4-196" fmla="*/ 1289197 h 1313542"/>
                  <a:gd name="connsiteX5-197" fmla="*/ 289403 w 571820"/>
                  <a:gd name="connsiteY5-198" fmla="*/ 1307193 h 1313542"/>
                  <a:gd name="connsiteX6-199" fmla="*/ 289403 w 571820"/>
                  <a:gd name="connsiteY6-200" fmla="*/ 1313542 h 1313542"/>
                  <a:gd name="connsiteX7-201" fmla="*/ 287393 w 571820"/>
                  <a:gd name="connsiteY7-202" fmla="*/ 1311715 h 1313542"/>
                  <a:gd name="connsiteX8-203" fmla="*/ 285910 w 571820"/>
                  <a:gd name="connsiteY8-204" fmla="*/ 1310367 h 1313542"/>
                  <a:gd name="connsiteX9-205" fmla="*/ 262617 w 571820"/>
                  <a:gd name="connsiteY9-206" fmla="*/ 1289197 h 1313542"/>
                  <a:gd name="connsiteX10-207" fmla="*/ 0 w 571820"/>
                  <a:gd name="connsiteY10-208" fmla="*/ 655183 h 1313542"/>
                  <a:gd name="connsiteX11-209" fmla="*/ 262617 w 571820"/>
                  <a:gd name="connsiteY11-210" fmla="*/ 21170 h 1313542"/>
                  <a:gd name="connsiteX0-211" fmla="*/ 262617 w 571820"/>
                  <a:gd name="connsiteY0-212" fmla="*/ 21170 h 1313542"/>
                  <a:gd name="connsiteX1-213" fmla="*/ 285910 w 571820"/>
                  <a:gd name="connsiteY1-214" fmla="*/ 0 h 1313542"/>
                  <a:gd name="connsiteX2-215" fmla="*/ 309203 w 571820"/>
                  <a:gd name="connsiteY2-216" fmla="*/ 21170 h 1313542"/>
                  <a:gd name="connsiteX3-217" fmla="*/ 571820 w 571820"/>
                  <a:gd name="connsiteY3-218" fmla="*/ 655184 h 1313542"/>
                  <a:gd name="connsiteX4-219" fmla="*/ 309203 w 571820"/>
                  <a:gd name="connsiteY4-220" fmla="*/ 1289197 h 1313542"/>
                  <a:gd name="connsiteX5-221" fmla="*/ 289403 w 571820"/>
                  <a:gd name="connsiteY5-222" fmla="*/ 1307193 h 1313542"/>
                  <a:gd name="connsiteX6-223" fmla="*/ 289403 w 571820"/>
                  <a:gd name="connsiteY6-224" fmla="*/ 1313542 h 1313542"/>
                  <a:gd name="connsiteX7-225" fmla="*/ 287393 w 571820"/>
                  <a:gd name="connsiteY7-226" fmla="*/ 1311715 h 1313542"/>
                  <a:gd name="connsiteX8-227" fmla="*/ 262617 w 571820"/>
                  <a:gd name="connsiteY8-228" fmla="*/ 1289197 h 1313542"/>
                  <a:gd name="connsiteX9-229" fmla="*/ 0 w 571820"/>
                  <a:gd name="connsiteY9-230" fmla="*/ 655183 h 1313542"/>
                  <a:gd name="connsiteX10-231" fmla="*/ 262617 w 571820"/>
                  <a:gd name="connsiteY10-232" fmla="*/ 21170 h 1313542"/>
                  <a:gd name="connsiteX0-233" fmla="*/ 262617 w 571820"/>
                  <a:gd name="connsiteY0-234" fmla="*/ 21170 h 1313542"/>
                  <a:gd name="connsiteX1-235" fmla="*/ 285910 w 571820"/>
                  <a:gd name="connsiteY1-236" fmla="*/ 0 h 1313542"/>
                  <a:gd name="connsiteX2-237" fmla="*/ 309203 w 571820"/>
                  <a:gd name="connsiteY2-238" fmla="*/ 21170 h 1313542"/>
                  <a:gd name="connsiteX3-239" fmla="*/ 571820 w 571820"/>
                  <a:gd name="connsiteY3-240" fmla="*/ 655184 h 1313542"/>
                  <a:gd name="connsiteX4-241" fmla="*/ 309203 w 571820"/>
                  <a:gd name="connsiteY4-242" fmla="*/ 1289197 h 1313542"/>
                  <a:gd name="connsiteX5-243" fmla="*/ 289403 w 571820"/>
                  <a:gd name="connsiteY5-244" fmla="*/ 1307193 h 1313542"/>
                  <a:gd name="connsiteX6-245" fmla="*/ 289403 w 571820"/>
                  <a:gd name="connsiteY6-246" fmla="*/ 1313542 h 1313542"/>
                  <a:gd name="connsiteX7-247" fmla="*/ 262617 w 571820"/>
                  <a:gd name="connsiteY7-248" fmla="*/ 1289197 h 1313542"/>
                  <a:gd name="connsiteX8-249" fmla="*/ 0 w 571820"/>
                  <a:gd name="connsiteY8-250" fmla="*/ 655183 h 1313542"/>
                  <a:gd name="connsiteX9-251" fmla="*/ 262617 w 571820"/>
                  <a:gd name="connsiteY9-252" fmla="*/ 21170 h 1313542"/>
                  <a:gd name="connsiteX0-253" fmla="*/ 262617 w 571820"/>
                  <a:gd name="connsiteY0-254" fmla="*/ 21170 h 1364739"/>
                  <a:gd name="connsiteX1-255" fmla="*/ 285910 w 571820"/>
                  <a:gd name="connsiteY1-256" fmla="*/ 0 h 1364739"/>
                  <a:gd name="connsiteX2-257" fmla="*/ 309203 w 571820"/>
                  <a:gd name="connsiteY2-258" fmla="*/ 21170 h 1364739"/>
                  <a:gd name="connsiteX3-259" fmla="*/ 571820 w 571820"/>
                  <a:gd name="connsiteY3-260" fmla="*/ 655184 h 1364739"/>
                  <a:gd name="connsiteX4-261" fmla="*/ 309203 w 571820"/>
                  <a:gd name="connsiteY4-262" fmla="*/ 1289197 h 1364739"/>
                  <a:gd name="connsiteX5-263" fmla="*/ 289403 w 571820"/>
                  <a:gd name="connsiteY5-264" fmla="*/ 1307193 h 1364739"/>
                  <a:gd name="connsiteX6-265" fmla="*/ 177485 w 571820"/>
                  <a:gd name="connsiteY6-266" fmla="*/ 1364739 h 1364739"/>
                  <a:gd name="connsiteX7-267" fmla="*/ 262617 w 571820"/>
                  <a:gd name="connsiteY7-268" fmla="*/ 1289197 h 1364739"/>
                  <a:gd name="connsiteX8-269" fmla="*/ 0 w 571820"/>
                  <a:gd name="connsiteY8-270" fmla="*/ 655183 h 1364739"/>
                  <a:gd name="connsiteX9-271" fmla="*/ 262617 w 571820"/>
                  <a:gd name="connsiteY9-272" fmla="*/ 21170 h 1364739"/>
                  <a:gd name="connsiteX0-273" fmla="*/ 262617 w 571820"/>
                  <a:gd name="connsiteY0-274" fmla="*/ 21170 h 1364739"/>
                  <a:gd name="connsiteX1-275" fmla="*/ 285910 w 571820"/>
                  <a:gd name="connsiteY1-276" fmla="*/ 0 h 1364739"/>
                  <a:gd name="connsiteX2-277" fmla="*/ 309203 w 571820"/>
                  <a:gd name="connsiteY2-278" fmla="*/ 21170 h 1364739"/>
                  <a:gd name="connsiteX3-279" fmla="*/ 571820 w 571820"/>
                  <a:gd name="connsiteY3-280" fmla="*/ 655184 h 1364739"/>
                  <a:gd name="connsiteX4-281" fmla="*/ 309203 w 571820"/>
                  <a:gd name="connsiteY4-282" fmla="*/ 1289197 h 1364739"/>
                  <a:gd name="connsiteX5-283" fmla="*/ 285832 w 571820"/>
                  <a:gd name="connsiteY5-284" fmla="*/ 1311956 h 1364739"/>
                  <a:gd name="connsiteX6-285" fmla="*/ 177485 w 571820"/>
                  <a:gd name="connsiteY6-286" fmla="*/ 1364739 h 1364739"/>
                  <a:gd name="connsiteX7-287" fmla="*/ 262617 w 571820"/>
                  <a:gd name="connsiteY7-288" fmla="*/ 1289197 h 1364739"/>
                  <a:gd name="connsiteX8-289" fmla="*/ 0 w 571820"/>
                  <a:gd name="connsiteY8-290" fmla="*/ 655183 h 1364739"/>
                  <a:gd name="connsiteX9-291" fmla="*/ 262617 w 571820"/>
                  <a:gd name="connsiteY9-292" fmla="*/ 21170 h 1364739"/>
                  <a:gd name="connsiteX0-293" fmla="*/ 262617 w 571820"/>
                  <a:gd name="connsiteY0-294" fmla="*/ 21170 h 1311956"/>
                  <a:gd name="connsiteX1-295" fmla="*/ 285910 w 571820"/>
                  <a:gd name="connsiteY1-296" fmla="*/ 0 h 1311956"/>
                  <a:gd name="connsiteX2-297" fmla="*/ 309203 w 571820"/>
                  <a:gd name="connsiteY2-298" fmla="*/ 21170 h 1311956"/>
                  <a:gd name="connsiteX3-299" fmla="*/ 571820 w 571820"/>
                  <a:gd name="connsiteY3-300" fmla="*/ 655184 h 1311956"/>
                  <a:gd name="connsiteX4-301" fmla="*/ 309203 w 571820"/>
                  <a:gd name="connsiteY4-302" fmla="*/ 1289197 h 1311956"/>
                  <a:gd name="connsiteX5-303" fmla="*/ 285832 w 571820"/>
                  <a:gd name="connsiteY5-304" fmla="*/ 1311956 h 1311956"/>
                  <a:gd name="connsiteX6-305" fmla="*/ 262617 w 571820"/>
                  <a:gd name="connsiteY6-306" fmla="*/ 1289197 h 1311956"/>
                  <a:gd name="connsiteX7-307" fmla="*/ 0 w 571820"/>
                  <a:gd name="connsiteY7-308" fmla="*/ 655183 h 1311956"/>
                  <a:gd name="connsiteX8-309" fmla="*/ 262617 w 571820"/>
                  <a:gd name="connsiteY8-310" fmla="*/ 21170 h 13119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/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/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/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/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/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45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45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135" indent="-360045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135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225" indent="-360045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216" y="965760"/>
            <a:ext cx="4883513" cy="546436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ACADEMIC ASSISTANT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4741" y="2422524"/>
            <a:ext cx="4014318" cy="1878481"/>
          </a:xfrm>
        </p:spPr>
        <p:txBody>
          <a:bodyPr anchor="ctr">
            <a:normAutofit fontScale="925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Deepthi V   –  2018115023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/>
              <a:t>Lavanya S   -  2018115052</a:t>
            </a:r>
            <a:endParaRPr lang="en-US" dirty="0"/>
          </a:p>
          <a:p>
            <a:r>
              <a:rPr lang="en-US" dirty="0"/>
              <a:t>Monika V    -  2018115058</a:t>
            </a:r>
            <a:endParaRPr lang="en-US" dirty="0"/>
          </a:p>
        </p:txBody>
      </p:sp>
      <p:cxnSp>
        <p:nvCxnSpPr>
          <p:cNvPr id="81" name="Straight Connector 8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 descr="Graduation cap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00183" y="1313331"/>
            <a:ext cx="1676399" cy="2046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Academic Assistant is a mobile application for college students to deal with their academic aspects of college. 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app contains essential features required by a student such as attendance calculation , </a:t>
            </a:r>
            <a:r>
              <a:rPr lang="en-US" dirty="0" err="1">
                <a:solidFill>
                  <a:srgbClr val="FFFFFF"/>
                </a:solidFill>
              </a:rPr>
              <a:t>cgpa</a:t>
            </a:r>
            <a:r>
              <a:rPr lang="en-US" dirty="0">
                <a:solidFill>
                  <a:srgbClr val="FFFFFF"/>
                </a:solidFill>
              </a:rPr>
              <a:t> calculation,  marks entering function for each subject,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to-do list for each subject.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It also has additional features such as remainder before every exam ,automatic calculation of marks to be scored to pass , separate page for RA subjects , user scheduled remainders.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4625" y="210820"/>
            <a:ext cx="2872105" cy="535305"/>
          </a:xfrm>
        </p:spPr>
        <p:txBody>
          <a:bodyPr/>
          <a:p>
            <a:r>
              <a:rPr lang="en-US"/>
              <a:t>DESIGN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4484" y="2891590"/>
            <a:ext cx="912394" cy="912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pic>
        <p:nvPicPr>
          <p:cNvPr id="3" name="Graphic 3" descr="Male profil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4458" y="2891590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1610728" y="2623386"/>
            <a:ext cx="1955130" cy="1333499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  <a:cs typeface="Calibri" panose="020F0502020204030204"/>
              </a:rPr>
              <a:t>Home Page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223385" y="4464685"/>
            <a:ext cx="1875790" cy="737870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</a:rPr>
              <a:t>Timetable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782820" y="2162175"/>
            <a:ext cx="2729230" cy="777875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  <a:cs typeface="Calibri" panose="020F0502020204030204"/>
                <a:sym typeface="+mn-ea"/>
              </a:rPr>
              <a:t>Display current semesters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  <a:sym typeface="+mn-ea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805305" y="1098550"/>
            <a:ext cx="2507615" cy="722630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  <a:cs typeface="Calibri" panose="020F0502020204030204"/>
              </a:rPr>
              <a:t>CGPA calculation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4849495" y="3416300"/>
            <a:ext cx="2662555" cy="604520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</a:rPr>
              <a:t>RA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8759190" y="2293620"/>
            <a:ext cx="1694180" cy="598805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  <a:cs typeface="Calibri" panose="020F0502020204030204"/>
              </a:rPr>
              <a:t>To read list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7837170" y="1098550"/>
            <a:ext cx="1694180" cy="723265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  <a:cs typeface="Calibri" panose="020F0502020204030204"/>
              </a:rPr>
              <a:t>Attendance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8799830" y="3415665"/>
            <a:ext cx="1511935" cy="825500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  <a:cs typeface="Calibri" panose="020F0502020204030204"/>
              </a:rPr>
              <a:t>Get internal marks from user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795" y="3872163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User</a:t>
            </a:r>
            <a:endParaRPr lang="en-US" dirty="0"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8191500" y="4467860"/>
            <a:ext cx="1454785" cy="873760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  <a:cs typeface="Calibri" panose="020F0502020204030204"/>
              </a:rPr>
              <a:t>Get exam dates from user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0153015" y="4950460"/>
            <a:ext cx="1694180" cy="730885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  <a:cs typeface="Calibri" panose="020F0502020204030204"/>
              </a:rPr>
              <a:t>countdown for exam date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  <a:cs typeface="Calibri" panose="020F0502020204030204"/>
            </a:endParaRPr>
          </a:p>
        </p:txBody>
      </p:sp>
      <p:sp>
        <p:nvSpPr>
          <p:cNvPr id="25" name="Arrow: Right 24"/>
          <p:cNvSpPr/>
          <p:nvPr/>
        </p:nvSpPr>
        <p:spPr>
          <a:xfrm rot="2520000">
            <a:off x="3174394" y="4305284"/>
            <a:ext cx="1122947" cy="210552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26" name="Arrow: Right 25"/>
          <p:cNvSpPr/>
          <p:nvPr/>
        </p:nvSpPr>
        <p:spPr>
          <a:xfrm rot="-2880000">
            <a:off x="2381403" y="2095775"/>
            <a:ext cx="962526" cy="200525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27" name="Arrow: Right 26"/>
          <p:cNvSpPr/>
          <p:nvPr/>
        </p:nvSpPr>
        <p:spPr>
          <a:xfrm rot="20100000">
            <a:off x="3578225" y="2604770"/>
            <a:ext cx="1041400" cy="182880"/>
          </a:xfrm>
          <a:prstGeom prst="rightArrow">
            <a:avLst>
              <a:gd name="adj1" fmla="val 50000"/>
              <a:gd name="adj2" fmla="val 47649"/>
            </a:avLst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28" name="Arrow: Right 27"/>
          <p:cNvSpPr/>
          <p:nvPr/>
        </p:nvSpPr>
        <p:spPr>
          <a:xfrm rot="840000">
            <a:off x="3671984" y="3365446"/>
            <a:ext cx="1102894" cy="200525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29" name="Arrow: Right 28"/>
          <p:cNvSpPr/>
          <p:nvPr/>
        </p:nvSpPr>
        <p:spPr>
          <a:xfrm rot="19320000">
            <a:off x="7982585" y="1948815"/>
            <a:ext cx="523240" cy="209550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30" name="Arrow: Right 29"/>
          <p:cNvSpPr/>
          <p:nvPr/>
        </p:nvSpPr>
        <p:spPr>
          <a:xfrm rot="120000">
            <a:off x="8382000" y="2705100"/>
            <a:ext cx="372110" cy="227965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31" name="Arrow: Right 30"/>
          <p:cNvSpPr/>
          <p:nvPr/>
        </p:nvSpPr>
        <p:spPr>
          <a:xfrm rot="1800000" flipV="1">
            <a:off x="8263890" y="3387090"/>
            <a:ext cx="494665" cy="177165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32" name="Arrow: Right 31"/>
          <p:cNvSpPr/>
          <p:nvPr/>
        </p:nvSpPr>
        <p:spPr>
          <a:xfrm rot="3120000">
            <a:off x="8068310" y="4049395"/>
            <a:ext cx="552450" cy="248285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33" name="Arrow: Right 32"/>
          <p:cNvSpPr/>
          <p:nvPr/>
        </p:nvSpPr>
        <p:spPr>
          <a:xfrm flipV="1">
            <a:off x="9646336" y="5081395"/>
            <a:ext cx="471237" cy="260686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6" name="Arrow: Right 24"/>
          <p:cNvSpPr/>
          <p:nvPr/>
        </p:nvSpPr>
        <p:spPr>
          <a:xfrm rot="3420000">
            <a:off x="1930400" y="4485005"/>
            <a:ext cx="1035685" cy="217170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18" name="Rectangle: Rounded Corners 6"/>
          <p:cNvSpPr/>
          <p:nvPr/>
        </p:nvSpPr>
        <p:spPr>
          <a:xfrm>
            <a:off x="1096645" y="5077460"/>
            <a:ext cx="2468880" cy="835660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r>
              <a:rPr lang="en-US" dirty="0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</a:rPr>
              <a:t>Notification</a:t>
            </a:r>
            <a:endParaRPr lang="en-US" dirty="0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40" name="Rectangle: Rounded Corners 12"/>
          <p:cNvSpPr/>
          <p:nvPr/>
        </p:nvSpPr>
        <p:spPr>
          <a:xfrm>
            <a:off x="10117455" y="886460"/>
            <a:ext cx="1990090" cy="598805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r>
              <a:rPr lang="en-US" dirty="0" err="1">
                <a:solidFill>
                  <a:schemeClr val="bg1"/>
                </a:solidFill>
                <a:latin typeface="MS UI Gothic" panose="020B0600070205080204" charset="-128"/>
                <a:ea typeface="MS UI Gothic" panose="020B0600070205080204" charset="-128"/>
              </a:rPr>
              <a:t>shared preferences</a:t>
            </a:r>
            <a:endParaRPr lang="en-US" dirty="0" err="1">
              <a:solidFill>
                <a:schemeClr val="bg1"/>
              </a:solidFill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49495" y="648970"/>
            <a:ext cx="1527175" cy="8362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MS UI Gothic" panose="020B0600070205080204" charset="-128"/>
                <a:ea typeface="MS UI Gothic" panose="020B0600070205080204" charset="-128"/>
              </a:rPr>
              <a:t>shared preference</a:t>
            </a:r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806430" y="1861185"/>
            <a:ext cx="1301750" cy="63563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MS UI Gothic" panose="020B0600070205080204" charset="-128"/>
                <a:ea typeface="MS UI Gothic" panose="020B0600070205080204" charset="-128"/>
              </a:rPr>
              <a:t>shared</a:t>
            </a:r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  <a:p>
            <a:pPr algn="ctr"/>
            <a:r>
              <a:rPr lang="en-US">
                <a:latin typeface="MS UI Gothic" panose="020B0600070205080204" charset="-128"/>
                <a:ea typeface="MS UI Gothic" panose="020B0600070205080204" charset="-128"/>
              </a:rPr>
              <a:t>preference</a:t>
            </a:r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44" name="Right Arrow 43"/>
          <p:cNvSpPr/>
          <p:nvPr/>
        </p:nvSpPr>
        <p:spPr>
          <a:xfrm rot="19260000">
            <a:off x="10450830" y="2267585"/>
            <a:ext cx="330835" cy="19494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45" name="Right Arrow 44"/>
          <p:cNvSpPr/>
          <p:nvPr/>
        </p:nvSpPr>
        <p:spPr>
          <a:xfrm rot="19260000" flipV="1">
            <a:off x="9581515" y="1232535"/>
            <a:ext cx="624840" cy="234950"/>
          </a:xfrm>
          <a:prstGeom prst="rightArrow">
            <a:avLst>
              <a:gd name="adj1" fmla="val 50000"/>
              <a:gd name="adj2" fmla="val 76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 rot="10800000" flipV="1">
            <a:off x="4224020" y="5539740"/>
            <a:ext cx="1746250" cy="9245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MS UI Gothic" panose="020B0600070205080204" charset="-128"/>
                <a:ea typeface="MS UI Gothic" panose="020B0600070205080204" charset="-128"/>
              </a:rPr>
              <a:t>local notifications</a:t>
            </a:r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48" name="Right Arrow 47"/>
          <p:cNvSpPr/>
          <p:nvPr/>
        </p:nvSpPr>
        <p:spPr>
          <a:xfrm rot="19260000">
            <a:off x="4300855" y="1193165"/>
            <a:ext cx="452120" cy="1892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49" name="Arrow: Right 24"/>
          <p:cNvSpPr/>
          <p:nvPr/>
        </p:nvSpPr>
        <p:spPr>
          <a:xfrm rot="1980000">
            <a:off x="3512185" y="5631815"/>
            <a:ext cx="776605" cy="227965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1" name="Minus 50"/>
          <p:cNvSpPr/>
          <p:nvPr/>
        </p:nvSpPr>
        <p:spPr>
          <a:xfrm>
            <a:off x="7512050" y="2392680"/>
            <a:ext cx="563880" cy="306705"/>
          </a:xfrm>
          <a:prstGeom prst="mathMin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2" name="Minus 51"/>
          <p:cNvSpPr/>
          <p:nvPr/>
        </p:nvSpPr>
        <p:spPr>
          <a:xfrm flipV="1">
            <a:off x="7566660" y="3529330"/>
            <a:ext cx="509905" cy="427990"/>
          </a:xfrm>
          <a:prstGeom prst="mathMin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3" name="Minus 52"/>
          <p:cNvSpPr/>
          <p:nvPr/>
        </p:nvSpPr>
        <p:spPr>
          <a:xfrm>
            <a:off x="7974330" y="353695"/>
            <a:ext cx="102235" cy="5560060"/>
          </a:xfrm>
          <a:prstGeom prst="mathMin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4" name="Right Arrow 53"/>
          <p:cNvSpPr/>
          <p:nvPr/>
        </p:nvSpPr>
        <p:spPr>
          <a:xfrm rot="19860000">
            <a:off x="10360025" y="3331845"/>
            <a:ext cx="470535" cy="27749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10807065" y="2891790"/>
            <a:ext cx="1276985" cy="106489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MS UI Gothic" panose="020B0600070205080204" charset="-128"/>
                <a:ea typeface="MS UI Gothic" panose="020B0600070205080204" charset="-128"/>
              </a:rPr>
              <a:t>calculate marks to achieve goal</a:t>
            </a:r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6" name="Right Arrow 55"/>
          <p:cNvSpPr/>
          <p:nvPr/>
        </p:nvSpPr>
        <p:spPr>
          <a:xfrm rot="4500000">
            <a:off x="6953250" y="4446905"/>
            <a:ext cx="558800" cy="1733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7" name="Flowchart: Alternate Process 56"/>
          <p:cNvSpPr/>
          <p:nvPr/>
        </p:nvSpPr>
        <p:spPr>
          <a:xfrm>
            <a:off x="6417945" y="4950460"/>
            <a:ext cx="1419225" cy="68707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MS UI Gothic" panose="020B0600070205080204" charset="-128"/>
                <a:ea typeface="MS UI Gothic" panose="020B0600070205080204" charset="-128"/>
              </a:rPr>
              <a:t>Add subjects</a:t>
            </a:r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8" name="Right Arrow 57"/>
          <p:cNvSpPr/>
          <p:nvPr/>
        </p:nvSpPr>
        <p:spPr>
          <a:xfrm rot="1980000">
            <a:off x="7854315" y="5587365"/>
            <a:ext cx="879475" cy="24511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59" name="Flowchart: Alternate Process 58"/>
          <p:cNvSpPr/>
          <p:nvPr/>
        </p:nvSpPr>
        <p:spPr>
          <a:xfrm>
            <a:off x="8662035" y="5819775"/>
            <a:ext cx="1584325" cy="64516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MS UI Gothic" panose="020B0600070205080204" charset="-128"/>
                <a:ea typeface="MS UI Gothic" panose="020B0600070205080204" charset="-128"/>
              </a:rPr>
              <a:t>sqflite</a:t>
            </a:r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60" name="Flowchart: Alternate Process 59"/>
          <p:cNvSpPr/>
          <p:nvPr/>
        </p:nvSpPr>
        <p:spPr>
          <a:xfrm>
            <a:off x="10568940" y="4256405"/>
            <a:ext cx="1023620" cy="39941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MS UI Gothic" panose="020B0600070205080204" charset="-128"/>
                <a:ea typeface="MS UI Gothic" panose="020B0600070205080204" charset="-128"/>
              </a:rPr>
              <a:t>sqflite</a:t>
            </a:r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62" name="Up Arrow 61"/>
          <p:cNvSpPr/>
          <p:nvPr/>
        </p:nvSpPr>
        <p:spPr>
          <a:xfrm>
            <a:off x="11017885" y="4669790"/>
            <a:ext cx="173355" cy="29464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11093450" y="3954780"/>
            <a:ext cx="98425" cy="238125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MS UI Gothic" panose="020B0600070205080204" charset="-128"/>
              <a:ea typeface="MS UI Gothic" panose="020B060007020508020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completed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dirty="0">
                <a:solidFill>
                  <a:srgbClr val="FFFFFF"/>
                </a:solidFill>
              </a:rPr>
              <a:t>Bunking Manager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CGPA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Marks page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Notifications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To-do list page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Subject adding function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https://drive.google.com/file/d/1cGTswnWpnLQ48etdRfg_-f1_Ymq9f3E4/view?usp=drivesdk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team members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862" y="2312649"/>
            <a:ext cx="3362877" cy="32434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Monika :</a:t>
            </a:r>
            <a:endParaRPr lang="en-US" dirty="0"/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CGPA calculation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To-do list page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0" name="Content Placeholder 5"/>
          <p:cNvSpPr txBox="1"/>
          <p:nvPr/>
        </p:nvSpPr>
        <p:spPr>
          <a:xfrm>
            <a:off x="4455468" y="2308166"/>
            <a:ext cx="3362877" cy="324341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45" indent="-360045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45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135" indent="-360045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135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225" indent="-360045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Lavanya :</a:t>
            </a:r>
            <a:endParaRPr lang="en-US" dirty="0"/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Bunking Manager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Subject adding function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012265" y="2312649"/>
            <a:ext cx="3205995" cy="32434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Deepthi: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Local Notification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>
                <a:solidFill>
                  <a:srgbClr val="FFFFFF"/>
                </a:solidFill>
              </a:rPr>
              <a:t>Marks calculation page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 complete offline app using local database so that the students can access the app even in low network areas.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Dealing with the entire aspect of college academics. Apps are available in </a:t>
            </a:r>
            <a:r>
              <a:rPr lang="en-US" dirty="0" err="1">
                <a:solidFill>
                  <a:srgbClr val="FFFFFF"/>
                </a:solidFill>
              </a:rPr>
              <a:t>playstore</a:t>
            </a:r>
            <a:r>
              <a:rPr lang="en-US" dirty="0">
                <a:solidFill>
                  <a:srgbClr val="FFFFFF"/>
                </a:solidFill>
              </a:rPr>
              <a:t> with a particular function but no app can be found with all the functions required.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We are satisfied with our work so far because all the functions we planned to do during the initial discussion are completed.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schedule we fixed initially is on track and we are planning to complete it early to improve the UI design.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 rot="10800000" flipH="1" flipV="1">
            <a:off x="575945" y="718185"/>
            <a:ext cx="8771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Are you satisfied with your work. If yes, why? If no, why?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alpha val="70000"/>
                  </a:schemeClr>
                </a:solidFill>
              </a:rPr>
              <a:t>We give ourselves 25 marks . </a:t>
            </a:r>
            <a:endParaRPr lang="en-US">
              <a:solidFill>
                <a:schemeClr val="tx1">
                  <a:lumMod val="95000"/>
                  <a:alpha val="7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95000"/>
                    <a:alpha val="70000"/>
                  </a:schemeClr>
                </a:solidFill>
              </a:rPr>
              <a:t>The reason is this is our first time developing a mobile app and we learnt everything from basics and built an app which we would actually use. We spent time almost everyday to learn and built the app from scratch.</a:t>
            </a:r>
            <a:endParaRPr lang="en-US">
              <a:solidFill>
                <a:schemeClr val="tx1">
                  <a:lumMod val="95000"/>
                  <a:alpha val="7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2074</Words>
  <Application>WPS Presentation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Avenir Next LT Pro Light</vt:lpstr>
      <vt:lpstr>Segoe Print</vt:lpstr>
      <vt:lpstr>Rockwell Nova Light</vt:lpstr>
      <vt:lpstr>Microsoft YaHei</vt:lpstr>
      <vt:lpstr>Arial Unicode MS</vt:lpstr>
      <vt:lpstr>Calibri</vt:lpstr>
      <vt:lpstr>Calibri</vt:lpstr>
      <vt:lpstr>Arial Black</vt:lpstr>
      <vt:lpstr>Book Antiqua</vt:lpstr>
      <vt:lpstr>PMingLiU-ExtB</vt:lpstr>
      <vt:lpstr>Malgun Gothic</vt:lpstr>
      <vt:lpstr>Microsoft JhengHei</vt:lpstr>
      <vt:lpstr>NSimSun</vt:lpstr>
      <vt:lpstr>MS UI Gothic</vt:lpstr>
      <vt:lpstr>LeafVTI</vt:lpstr>
      <vt:lpstr>ACADEMIC ASSISTANT</vt:lpstr>
      <vt:lpstr>Introduction</vt:lpstr>
      <vt:lpstr>PowerPoint 演示文稿</vt:lpstr>
      <vt:lpstr>Modules completed so far</vt:lpstr>
      <vt:lpstr>DEMO</vt:lpstr>
      <vt:lpstr>Role of team members</vt:lpstr>
      <vt:lpstr>INNOVATION</vt:lpstr>
      <vt:lpstr>PowerPoint 演示文稿</vt:lpstr>
      <vt:lpstr>Self-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329</cp:revision>
  <dcterms:created xsi:type="dcterms:W3CDTF">2021-04-22T13:39:00Z</dcterms:created>
  <dcterms:modified xsi:type="dcterms:W3CDTF">2021-04-23T14:51:44Z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