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nimonika182005@gmail.com" initials="" lastIdx="1" clrIdx="0">
    <p:extLst>
      <p:ext uri="{19B8F6BF-5375-455C-9EA6-DF929625EA0E}">
        <p15:presenceInfo xmlns:p15="http://schemas.microsoft.com/office/powerpoint/2012/main" userId="01658d5d32f57fb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commentAuthors" Target="commentAuthors.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6299" y="2798304"/>
            <a:ext cx="8610600"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STUDENT NAME: A.Monika</a:t>
            </a:r>
          </a:p>
          <a:p>
            <a:r>
              <a:rPr lang="en-US" sz="2400" dirty="0"/>
              <a:t>REGISTER NO.    : 312203331</a:t>
            </a:r>
          </a:p>
          <a:p>
            <a:r>
              <a:rPr lang="en-US" sz="2400" dirty="0"/>
              <a:t>DEPARTMENT    : Commerce </a:t>
            </a:r>
          </a:p>
          <a:p>
            <a:r>
              <a:rPr lang="en-US" sz="2400" dirty="0"/>
              <a:t>COLLEGE             : Prince Shri Venkateshwara Arts and science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b="1" i="1"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707886"/>
          </a:xfrm>
          <a:prstGeom prst="rect">
            <a:avLst/>
          </a:prstGeom>
          <a:noFill/>
        </p:spPr>
        <p:txBody>
          <a:bodyPr wrap="square" rtlCol="0">
            <a:spAutoFit/>
          </a:bodyPr>
          <a:lstStyle/>
          <a:p>
            <a:r>
              <a:rPr lang="en-IN" b="1" i="1" dirty="0">
                <a:latin typeface="Perpetua" panose="02020502060401020303" pitchFamily="18" charset="0"/>
              </a:rPr>
              <a:t> </a:t>
            </a:r>
            <a:r>
              <a:rPr lang="en-IN" sz="2000" b="1" i="1" dirty="0">
                <a:latin typeface="Perpetua Titling MT" panose="02020502060505020804" pitchFamily="18" charset="0"/>
              </a:rPr>
              <a:t>DATA CLEANING : </a:t>
            </a:r>
            <a:r>
              <a:rPr lang="en-IN" b="1" i="1"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b="1" i="1"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901244872"/>
              </p:ext>
            </p:extLst>
          </p:nvPr>
        </p:nvGraphicFramePr>
        <p:xfrm>
          <a:off x="838199" y="1295399"/>
          <a:ext cx="7678271" cy="46005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11C08B6-FC6E-655B-37EF-9ABB3658F79A}"/>
              </a:ext>
            </a:extLst>
          </p:cNvPr>
          <p:cNvSpPr txBox="1"/>
          <p:nvPr/>
        </p:nvSpPr>
        <p:spPr>
          <a:xfrm>
            <a:off x="1039904" y="1613646"/>
            <a:ext cx="8032377" cy="3970318"/>
          </a:xfrm>
          <a:prstGeom prst="rect">
            <a:avLst/>
          </a:prstGeom>
          <a:noFill/>
        </p:spPr>
        <p:txBody>
          <a:bodyPr wrap="square">
            <a:spAutoFit/>
          </a:bodyPr>
          <a:lstStyle/>
          <a:p>
            <a:r>
              <a:rPr lang="en-US" dirty="0"/>
              <a:t>In summary, creating an effective employee performance analysis model in Excel involves several key steps to ensure you can track , analyze and </a:t>
            </a:r>
            <a:r>
              <a:rPr lang="en-US" dirty="0" err="1"/>
              <a:t>visualise</a:t>
            </a:r>
            <a:r>
              <a:rPr lang="en-US" dirty="0"/>
              <a:t> data efficiently. </a:t>
            </a:r>
          </a:p>
          <a:p>
            <a:endParaRPr lang="en-US" dirty="0"/>
          </a:p>
          <a:p>
            <a:r>
              <a:rPr lang="en-US" dirty="0"/>
              <a:t>•</a:t>
            </a:r>
            <a:r>
              <a:rPr lang="en-US" b="1" dirty="0"/>
              <a:t>Data Organization</a:t>
            </a:r>
            <a:r>
              <a:rPr lang="en-US" dirty="0"/>
              <a:t>: Start by structuring your data in a well - organized table, including essential fields such as employee ID, Name , Gender, Department, Project ID , Performance Metrics and Ratings.</a:t>
            </a:r>
          </a:p>
          <a:p>
            <a:endParaRPr lang="en-US" dirty="0"/>
          </a:p>
          <a:p>
            <a:r>
              <a:rPr lang="en-US" dirty="0"/>
              <a:t>•</a:t>
            </a:r>
            <a:r>
              <a:rPr lang="en-US" b="1" dirty="0"/>
              <a:t>Summary Table</a:t>
            </a:r>
            <a:r>
              <a:rPr lang="en-US" dirty="0"/>
              <a:t>:  Develop summary tables to aggregate data by projects and departments.</a:t>
            </a:r>
          </a:p>
          <a:p>
            <a:endParaRPr lang="en-US" dirty="0"/>
          </a:p>
          <a:p>
            <a:r>
              <a:rPr lang="en-US" dirty="0"/>
              <a:t>•</a:t>
            </a:r>
            <a:r>
              <a:rPr lang="en-US" b="1" dirty="0"/>
              <a:t>Visualization</a:t>
            </a:r>
            <a:r>
              <a:rPr lang="en-US" dirty="0"/>
              <a:t>: Utilize charts and graphs to visually represent performance data. Bar charts , pie charts and line graphs can provide clear insights into how employees are performing across different projects and departments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employ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TextBox 10">
            <a:extLst>
              <a:ext uri="{FF2B5EF4-FFF2-40B4-BE49-F238E27FC236}">
                <a16:creationId xmlns:a16="http://schemas.microsoft.com/office/drawing/2014/main" id="{65959906-4701-EA2B-33F7-E7DE4B9EB9D7}"/>
              </a:ext>
            </a:extLst>
          </p:cNvPr>
          <p:cNvSpPr txBox="1"/>
          <p:nvPr/>
        </p:nvSpPr>
        <p:spPr>
          <a:xfrm>
            <a:off x="1297641" y="1959205"/>
            <a:ext cx="7810500" cy="1200329"/>
          </a:xfrm>
          <a:prstGeom prst="rect">
            <a:avLst/>
          </a:prstGeom>
          <a:noFill/>
        </p:spPr>
        <p:txBody>
          <a:bodyPr wrap="square">
            <a:spAutoFit/>
          </a:bodyPr>
          <a:lstStyle/>
          <a:p>
            <a:pPr marL="285750" indent="-285750">
              <a:buFont typeface="Arial" panose="020B0604020202020204" pitchFamily="34" charset="0"/>
              <a:buChar char="•"/>
            </a:pPr>
            <a:r>
              <a:rPr lang="en-US" dirty="0"/>
              <a:t>Employee </a:t>
            </a:r>
          </a:p>
          <a:p>
            <a:pPr marL="285750" indent="-285750">
              <a:buFont typeface="Arial" panose="020B0604020202020204" pitchFamily="34" charset="0"/>
              <a:buChar char="•"/>
            </a:pPr>
            <a:r>
              <a:rPr lang="en-US" dirty="0"/>
              <a:t>Employer </a:t>
            </a:r>
          </a:p>
          <a:p>
            <a:pPr marL="285750" indent="-285750">
              <a:buFont typeface="Arial" panose="020B0604020202020204" pitchFamily="34" charset="0"/>
              <a:buChar char="•"/>
            </a:pPr>
            <a:r>
              <a:rPr lang="en-US" dirty="0"/>
              <a:t>Organization </a:t>
            </a:r>
          </a:p>
          <a:p>
            <a:pPr marL="285750" indent="-285750">
              <a:buFont typeface="Arial" panose="020B0604020202020204" pitchFamily="34" charset="0"/>
              <a:buChar char="•"/>
            </a:pPr>
            <a:r>
              <a:rPr lang="en-US" dirty="0"/>
              <a:t>Firm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14FD0596-3A74-9354-6DE9-4B79CE7FB333}"/>
              </a:ext>
            </a:extLst>
          </p:cNvPr>
          <p:cNvSpPr txBox="1"/>
          <p:nvPr/>
        </p:nvSpPr>
        <p:spPr>
          <a:xfrm>
            <a:off x="3457575" y="2084724"/>
            <a:ext cx="6863716" cy="4247317"/>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Filtering</a:t>
            </a:r>
            <a:r>
              <a:rPr lang="en-US" sz="2000" dirty="0">
                <a:latin typeface="Times New Roman" panose="02020603050405020304" pitchFamily="18" charset="0"/>
                <a:cs typeface="Times New Roman" panose="02020603050405020304" pitchFamily="18" charset="0"/>
              </a:rPr>
              <a:t> in Excel allows you to selectively display and analyze specific subsets of data based on criteria, enabling focused insights and streamlined data management.</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Groups</a:t>
            </a:r>
            <a:r>
              <a:rPr lang="en-US" altLang="en-US" sz="2000" dirty="0">
                <a:latin typeface="Times New Roman" panose="02020603050405020304" pitchFamily="18" charset="0"/>
                <a:cs typeface="Times New Roman" panose="02020603050405020304" pitchFamily="18" charset="0"/>
              </a:rPr>
              <a:t> in Excel help organize and manage data by allowing users to collapse or expand sections of related rows or columns, facilitating better data navigation and analysis.</a:t>
            </a:r>
          </a:p>
          <a:p>
            <a:pPr marL="285750" indent="-285750">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A</a:t>
            </a:r>
            <a:r>
              <a:rPr lang="en-US" altLang="en-US" sz="20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Pivot Table </a:t>
            </a:r>
            <a:r>
              <a:rPr lang="en-US" altLang="en-US" sz="2000" dirty="0">
                <a:latin typeface="Times New Roman" panose="02020603050405020304" pitchFamily="18" charset="0"/>
                <a:cs typeface="Times New Roman" panose="02020603050405020304" pitchFamily="18" charset="0"/>
              </a:rPr>
              <a:t>in Excel is a powerful tool that summarizes, analyzes, and presents large datasets by organizing data into rows, columns, and values for dynamic and interactive reporting</a:t>
            </a:r>
            <a:r>
              <a:rPr lang="en-US" altLang="en-US" sz="2000" dirty="0"/>
              <a:t>.</a:t>
            </a:r>
          </a:p>
          <a:p>
            <a:pPr marL="285750" indent="-285750">
              <a:buFont typeface="Arial" panose="020B0604020202020204" pitchFamily="34" charset="0"/>
              <a:buChar char="•"/>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monimonika182005@gmail.com</cp:lastModifiedBy>
  <cp:revision>23</cp:revision>
  <dcterms:created xsi:type="dcterms:W3CDTF">2024-03-29T15:07:22Z</dcterms:created>
  <dcterms:modified xsi:type="dcterms:W3CDTF">2024-08-29T17:20:27Z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