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1"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Corbel" panose="020B050302020402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font" Target="fonts/font9.fntdata"/><Relationship Id="rId25" Type="http://schemas.openxmlformats.org/officeDocument/2006/relationships/font" Target="fonts/font10.fntdata"/><Relationship Id="rId26" Type="http://schemas.openxmlformats.org/officeDocument/2006/relationships/font" Target="fonts/font11.fntdata"/><Relationship Id="rId27" Type="http://schemas.openxmlformats.org/officeDocument/2006/relationships/font" Target="fonts/font12.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6" name="Shape 2"/>
        <p:cNvGrpSpPr/>
        <p:nvPr/>
      </p:nvGrpSpPr>
      <p:grpSpPr>
        <a:xfrm>
          <a:off x="0" y="0"/>
          <a:ext cx="0" cy="0"/>
          <a:chOff x="0" y="0"/>
          <a:chExt cx="0" cy="0"/>
        </a:xfrm>
      </p:grpSpPr>
      <p:sp>
        <p:nvSpPr>
          <p:cNvPr id="1048761"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2"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3"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4"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65"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6"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53"/>
        <p:cNvGrpSpPr/>
        <p:nvPr/>
      </p:nvGrpSpPr>
      <p:grpSpPr>
        <a:xfrm>
          <a:off x="0" y="0"/>
          <a:ext cx="0" cy="0"/>
          <a:chOff x="0" y="0"/>
          <a:chExt cx="0" cy="0"/>
        </a:xfrm>
      </p:grpSpPr>
      <p:sp>
        <p:nvSpPr>
          <p:cNvPr id="104859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endParaRPr altLang="en-US" lang="zh-CN"/>
          </a:p>
        </p:txBody>
      </p:sp>
      <p:sp>
        <p:nvSpPr>
          <p:cNvPr id="104859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80"/>
        <p:cNvGrpSpPr/>
        <p:nvPr/>
      </p:nvGrpSpPr>
      <p:grpSpPr>
        <a:xfrm>
          <a:off x="0" y="0"/>
          <a:ext cx="0" cy="0"/>
          <a:chOff x="0" y="0"/>
          <a:chExt cx="0" cy="0"/>
        </a:xfrm>
      </p:grpSpPr>
      <p:sp>
        <p:nvSpPr>
          <p:cNvPr id="1048687"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92"/>
        <p:cNvGrpSpPr/>
        <p:nvPr/>
      </p:nvGrpSpPr>
      <p:grpSpPr>
        <a:xfrm>
          <a:off x="0" y="0"/>
          <a:ext cx="0" cy="0"/>
          <a:chOff x="0" y="0"/>
          <a:chExt cx="0" cy="0"/>
        </a:xfrm>
      </p:grpSpPr>
      <p:sp>
        <p:nvSpPr>
          <p:cNvPr id="1048694"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5"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202"/>
        <p:cNvGrpSpPr/>
        <p:nvPr/>
      </p:nvGrpSpPr>
      <p:grpSpPr>
        <a:xfrm>
          <a:off x="0" y="0"/>
          <a:ext cx="0" cy="0"/>
          <a:chOff x="0" y="0"/>
          <a:chExt cx="0" cy="0"/>
        </a:xfrm>
      </p:grpSpPr>
      <p:sp>
        <p:nvSpPr>
          <p:cNvPr id="1048701"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2"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213"/>
        <p:cNvGrpSpPr/>
        <p:nvPr/>
      </p:nvGrpSpPr>
      <p:grpSpPr>
        <a:xfrm>
          <a:off x="0" y="0"/>
          <a:ext cx="0" cy="0"/>
          <a:chOff x="0" y="0"/>
          <a:chExt cx="0" cy="0"/>
        </a:xfrm>
      </p:grpSpPr>
      <p:sp>
        <p:nvSpPr>
          <p:cNvPr id="1048705"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6"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67"/>
        <p:cNvGrpSpPr/>
        <p:nvPr/>
      </p:nvGrpSpPr>
      <p:grpSpPr>
        <a:xfrm>
          <a:off x="0" y="0"/>
          <a:ext cx="0" cy="0"/>
          <a:chOff x="0" y="0"/>
          <a:chExt cx="0" cy="0"/>
        </a:xfrm>
      </p:grpSpPr>
      <p:sp>
        <p:nvSpPr>
          <p:cNvPr id="1048618"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9"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92"/>
        <p:cNvGrpSpPr/>
        <p:nvPr/>
      </p:nvGrpSpPr>
      <p:grpSpPr>
        <a:xfrm>
          <a:off x="0" y="0"/>
          <a:ext cx="0" cy="0"/>
          <a:chOff x="0" y="0"/>
          <a:chExt cx="0" cy="0"/>
        </a:xfrm>
      </p:grpSpPr>
      <p:sp>
        <p:nvSpPr>
          <p:cNvPr id="1048637"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8"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18"/>
        <p:cNvGrpSpPr/>
        <p:nvPr/>
      </p:nvGrpSpPr>
      <p:grpSpPr>
        <a:xfrm>
          <a:off x="0" y="0"/>
          <a:ext cx="0" cy="0"/>
          <a:chOff x="0" y="0"/>
          <a:chExt cx="0" cy="0"/>
        </a:xfrm>
      </p:grpSpPr>
      <p:sp>
        <p:nvSpPr>
          <p:cNvPr id="1048646"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32"/>
        <p:cNvGrpSpPr/>
        <p:nvPr/>
      </p:nvGrpSpPr>
      <p:grpSpPr>
        <a:xfrm>
          <a:off x="0" y="0"/>
          <a:ext cx="0" cy="0"/>
          <a:chOff x="0" y="0"/>
          <a:chExt cx="0" cy="0"/>
        </a:xfrm>
      </p:grpSpPr>
      <p:sp>
        <p:nvSpPr>
          <p:cNvPr id="1048654"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5"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45"/>
        <p:cNvGrpSpPr/>
        <p:nvPr/>
      </p:nvGrpSpPr>
      <p:grpSpPr>
        <a:xfrm>
          <a:off x="0" y="0"/>
          <a:ext cx="0" cy="0"/>
          <a:chOff x="0" y="0"/>
          <a:chExt cx="0" cy="0"/>
        </a:xfrm>
      </p:grpSpPr>
      <p:sp>
        <p:nvSpPr>
          <p:cNvPr id="1048658"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9"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51"/>
        <p:cNvGrpSpPr/>
        <p:nvPr/>
      </p:nvGrpSpPr>
      <p:grpSpPr>
        <a:xfrm>
          <a:off x="0" y="0"/>
          <a:ext cx="0" cy="0"/>
          <a:chOff x="0" y="0"/>
          <a:chExt cx="0" cy="0"/>
        </a:xfrm>
      </p:grpSpPr>
      <p:sp>
        <p:nvSpPr>
          <p:cNvPr id="1048666"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7"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62"/>
        <p:cNvGrpSpPr/>
        <p:nvPr/>
      </p:nvGrpSpPr>
      <p:grpSpPr>
        <a:xfrm>
          <a:off x="0" y="0"/>
          <a:ext cx="0" cy="0"/>
          <a:chOff x="0" y="0"/>
          <a:chExt cx="0" cy="0"/>
        </a:xfrm>
      </p:grpSpPr>
      <p:sp>
        <p:nvSpPr>
          <p:cNvPr id="1048674"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74"/>
        <p:cNvGrpSpPr/>
        <p:nvPr/>
      </p:nvGrpSpPr>
      <p:grpSpPr>
        <a:xfrm>
          <a:off x="0" y="0"/>
          <a:ext cx="0" cy="0"/>
          <a:chOff x="0" y="0"/>
          <a:chExt cx="0" cy="0"/>
        </a:xfrm>
      </p:grpSpPr>
      <p:sp>
        <p:nvSpPr>
          <p:cNvPr id="1048678"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9"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6" name=""/>
        <p:cNvGrpSpPr/>
        <p:nvPr/>
      </p:nvGrpSpPr>
      <p:grpSpPr>
        <a:xfrm>
          <a:off x="0" y="0"/>
          <a:ext cx="0" cy="0"/>
          <a:chOff x="0" y="0"/>
          <a:chExt cx="0" cy="0"/>
        </a:xfrm>
      </p:grpSpPr>
      <p:sp>
        <p:nvSpPr>
          <p:cNvPr id="1048707" name="Rectangle 6"/>
          <p:cNvSpPr>
            <a:spLocks noChangeAspect="1"/>
          </p:cNvSpPr>
          <p:nvPr/>
        </p:nvSpPr>
        <p:spPr>
          <a:xfrm>
            <a:off x="231140" y="243840"/>
            <a:ext cx="11724640" cy="6377939"/>
          </a:xfrm>
          <a:prstGeom prst="rect"/>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48708" name="Title 1"/>
          <p:cNvSpPr>
            <a:spLocks noGrp="1"/>
          </p:cNvSpPr>
          <p:nvPr>
            <p:ph type="ctrTitle"/>
          </p:nvPr>
        </p:nvSpPr>
        <p:spPr>
          <a:xfrm>
            <a:off x="1109980" y="882376"/>
            <a:ext cx="9966960" cy="2926080"/>
          </a:xfrm>
        </p:spPr>
        <p:txBody>
          <a:bodyPr anchor="b">
            <a:normAutofit/>
          </a:bodyPr>
          <a:lstStyle>
            <a:lvl1pPr algn="ctr">
              <a:lnSpc>
                <a:spcPct val="85000"/>
              </a:lnSpc>
              <a:defRPr baseline="0" b="1" cap="all" sz="7200">
                <a:solidFill>
                  <a:srgbClr val="FFFFFF"/>
                </a:solidFill>
              </a:defRPr>
            </a:lvl1pPr>
          </a:lstStyle>
          <a:p>
            <a:r>
              <a:rPr lang="en-US"/>
              <a:t>Click to edit Master title style</a:t>
            </a:r>
            <a:endParaRPr dirty="0" lang="en-US"/>
          </a:p>
        </p:txBody>
      </p:sp>
      <p:sp>
        <p:nvSpPr>
          <p:cNvPr id="1048709" name="Subtitle 2"/>
          <p:cNvSpPr>
            <a:spLocks noGrp="1"/>
          </p:cNvSpPr>
          <p:nvPr>
            <p:ph type="subTitle" idx="1"/>
          </p:nvPr>
        </p:nvSpPr>
        <p:spPr>
          <a:xfrm>
            <a:off x="1709530" y="3869634"/>
            <a:ext cx="8767860" cy="1388165"/>
          </a:xfrm>
        </p:spPr>
        <p:txBody>
          <a:bodyPr>
            <a:normAutofit/>
          </a:bodyPr>
          <a:lstStyle>
            <a:lvl1pPr algn="ctr" indent="0" marL="0">
              <a:buNone/>
              <a:defRPr sz="2200">
                <a:solidFill>
                  <a:srgbClr val="FFFFFF"/>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710" name="Date Placeholder 3"/>
          <p:cNvSpPr>
            <a:spLocks noGrp="1"/>
          </p:cNvSpPr>
          <p:nvPr>
            <p:ph type="dt" sz="half" idx="10"/>
          </p:nvPr>
        </p:nvSpPr>
        <p:spPr/>
        <p:txBody>
          <a:bodyPr/>
          <a:lstStyle>
            <a:lvl1pPr>
              <a:defRPr>
                <a:solidFill>
                  <a:srgbClr val="FFFFFF"/>
                </a:solidFill>
              </a:defRPr>
            </a:lvl1pPr>
          </a:lstStyle>
          <a:p>
            <a:endParaRPr lang="en-US"/>
          </a:p>
        </p:txBody>
      </p:sp>
      <p:sp>
        <p:nvSpPr>
          <p:cNvPr id="1048711"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1048712" name="Slide Number Placeholder 5"/>
          <p:cNvSpPr>
            <a:spLocks noGrp="1"/>
          </p:cNvSpPr>
          <p:nvPr>
            <p:ph type="sldNum" sz="quarter" idx="12"/>
          </p:nvPr>
        </p:nvSpPr>
        <p:spPr/>
        <p:txBody>
          <a:bodyPr/>
          <a:lstStyle>
            <a:lvl1pPr>
              <a:defRPr>
                <a:solidFill>
                  <a:srgbClr val="FFFFFF"/>
                </a:solidFill>
              </a:defRPr>
            </a:lvl1pPr>
          </a:lstStyle>
          <a:p>
            <a:pPr algn="l" indent="0" lvl="0" marL="38100" rtl="0">
              <a:spcBef>
                <a:spcPts val="0"/>
              </a:spcBef>
              <a:spcAft>
                <a:spcPts val="0"/>
              </a:spcAft>
              <a:buNone/>
            </a:pPr>
            <a:fld id="{00000000-1234-1234-1234-123412341234}" type="slidenum">
              <a:rPr lang="en-US" smtClean="0"/>
              <a:t>‹#›</a:t>
            </a:fld>
            <a:endParaRPr lang="en-US"/>
          </a:p>
        </p:txBody>
      </p:sp>
      <p:cxnSp>
        <p:nvCxnSpPr>
          <p:cNvPr id="3145728" name="Straight Connector 7"/>
          <p:cNvCxnSpPr>
            <a:cxnSpLocks/>
          </p:cNvCxnSpPr>
          <p:nvPr/>
        </p:nvCxnSpPr>
        <p:spPr>
          <a:xfrm>
            <a:off x="1978660" y="3733800"/>
            <a:ext cx="8229601" cy="0"/>
          </a:xfrm>
          <a:prstGeom prst="line"/>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0"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3"/>
          <p:cNvSpPr>
            <a:spLocks noGrp="1"/>
          </p:cNvSpPr>
          <p:nvPr>
            <p:ph type="dt" sz="half" idx="10"/>
          </p:nvPr>
        </p:nvSpPr>
        <p:spPr/>
        <p:txBody>
          <a:bodyPr/>
          <a:p>
            <a:endParaRPr lang="en-US"/>
          </a:p>
        </p:txBody>
      </p:sp>
      <p:sp>
        <p:nvSpPr>
          <p:cNvPr id="1048731" name="Footer Placeholder 4"/>
          <p:cNvSpPr>
            <a:spLocks noGrp="1"/>
          </p:cNvSpPr>
          <p:nvPr>
            <p:ph type="ftr" sz="quarter" idx="11"/>
          </p:nvPr>
        </p:nvSpPr>
        <p:spPr/>
        <p:txBody>
          <a:bodyPr/>
          <a:p>
            <a:endParaRPr lang="en-US"/>
          </a:p>
        </p:txBody>
      </p:sp>
      <p:sp>
        <p:nvSpPr>
          <p:cNvPr id="1048732" name="Slide Number Placeholder 5"/>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717" name="Vertical Title 1"/>
          <p:cNvSpPr>
            <a:spLocks noGrp="1"/>
          </p:cNvSpPr>
          <p:nvPr>
            <p:ph type="title" orient="vert"/>
          </p:nvPr>
        </p:nvSpPr>
        <p:spPr>
          <a:xfrm>
            <a:off x="8724900" y="762000"/>
            <a:ext cx="2324100" cy="5410200"/>
          </a:xfrm>
        </p:spPr>
        <p:txBody>
          <a:bodyPr vert="eaVert"/>
          <a:p>
            <a:r>
              <a:rPr lang="en-US"/>
              <a:t>Click to edit Master title style</a:t>
            </a:r>
            <a:endParaRPr dirty="0" lang="en-US"/>
          </a:p>
        </p:txBody>
      </p:sp>
      <p:sp>
        <p:nvSpPr>
          <p:cNvPr id="1048718" name="Vertical Text Placeholder 2"/>
          <p:cNvSpPr>
            <a:spLocks noGrp="1"/>
          </p:cNvSpPr>
          <p:nvPr>
            <p:ph type="body" orient="vert" idx="1"/>
          </p:nvPr>
        </p:nvSpPr>
        <p:spPr>
          <a:xfrm>
            <a:off x="1143000" y="762000"/>
            <a:ext cx="7429500" cy="54102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Date Placeholder 3"/>
          <p:cNvSpPr>
            <a:spLocks noGrp="1"/>
          </p:cNvSpPr>
          <p:nvPr>
            <p:ph type="dt" sz="half" idx="10"/>
          </p:nvPr>
        </p:nvSpPr>
        <p:spPr/>
        <p:txBody>
          <a:bodyPr/>
          <a:p>
            <a:endParaRPr lang="en-US"/>
          </a:p>
        </p:txBody>
      </p:sp>
      <p:sp>
        <p:nvSpPr>
          <p:cNvPr id="1048720" name="Footer Placeholder 4"/>
          <p:cNvSpPr>
            <a:spLocks noGrp="1"/>
          </p:cNvSpPr>
          <p:nvPr>
            <p:ph type="ftr" sz="quarter" idx="11"/>
          </p:nvPr>
        </p:nvSpPr>
        <p:spPr/>
        <p:txBody>
          <a:bodyPr/>
          <a:p>
            <a:endParaRPr lang="en-US"/>
          </a:p>
        </p:txBody>
      </p:sp>
      <p:sp>
        <p:nvSpPr>
          <p:cNvPr id="1048721" name="Slide Number Placeholder 5"/>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33" name="Shape 31"/>
        <p:cNvGrpSpPr/>
        <p:nvPr/>
      </p:nvGrpSpPr>
      <p:grpSpPr>
        <a:xfrm>
          <a:off x="0" y="0"/>
          <a:ext cx="0" cy="0"/>
          <a:chOff x="0" y="0"/>
          <a:chExt cx="0" cy="0"/>
        </a:xfrm>
      </p:grpSpPr>
      <p:sp>
        <p:nvSpPr>
          <p:cNvPr id="1048597"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8"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9"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0"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endParaRPr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1" name=""/>
        <p:cNvGrpSpPr/>
        <p:nvPr/>
      </p:nvGrpSpPr>
      <p:grpSpPr>
        <a:xfrm>
          <a:off x="0" y="0"/>
          <a:ext cx="0" cy="0"/>
          <a:chOff x="0" y="0"/>
          <a:chExt cx="0" cy="0"/>
        </a:xfrm>
      </p:grpSpPr>
      <p:sp>
        <p:nvSpPr>
          <p:cNvPr id="1048733" name="Title 1"/>
          <p:cNvSpPr>
            <a:spLocks noGrp="1"/>
          </p:cNvSpPr>
          <p:nvPr>
            <p:ph type="title"/>
          </p:nvPr>
        </p:nvSpPr>
        <p:spPr>
          <a:xfrm>
            <a:off x="1106424" y="1173575"/>
            <a:ext cx="9966960" cy="2926080"/>
          </a:xfrm>
        </p:spPr>
        <p:txBody>
          <a:bodyPr anchor="b">
            <a:noAutofit/>
          </a:bodyPr>
          <a:lstStyle>
            <a:lvl1pPr algn="ctr">
              <a:lnSpc>
                <a:spcPct val="85000"/>
              </a:lnSpc>
              <a:defRPr baseline="0" b="0" cap="all" sz="7200"/>
            </a:lvl1pPr>
          </a:lstStyle>
          <a:p>
            <a:r>
              <a:rPr lang="en-US"/>
              <a:t>Click to edit Master title style</a:t>
            </a:r>
            <a:endParaRPr dirty="0" lang="en-US"/>
          </a:p>
        </p:txBody>
      </p:sp>
      <p:sp>
        <p:nvSpPr>
          <p:cNvPr id="1048734" name="Text Placeholder 2"/>
          <p:cNvSpPr>
            <a:spLocks noGrp="1"/>
          </p:cNvSpPr>
          <p:nvPr>
            <p:ph type="body" idx="1"/>
          </p:nvPr>
        </p:nvSpPr>
        <p:spPr>
          <a:xfrm>
            <a:off x="1709928" y="4154520"/>
            <a:ext cx="8769096" cy="1363806"/>
          </a:xfrm>
        </p:spPr>
        <p:txBody>
          <a:bodyPr anchor="t">
            <a:normAutofit/>
          </a:bodyPr>
          <a:lstStyle>
            <a:lvl1pPr algn="ctr" indent="0" marL="0">
              <a:buNone/>
              <a:defRPr sz="22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5" name="Date Placeholder 3"/>
          <p:cNvSpPr>
            <a:spLocks noGrp="1"/>
          </p:cNvSpPr>
          <p:nvPr>
            <p:ph type="dt" sz="half" idx="10"/>
          </p:nvPr>
        </p:nvSpPr>
        <p:spPr/>
        <p:txBody>
          <a:bodyPr/>
          <a:p>
            <a:endParaRPr lang="en-US"/>
          </a:p>
        </p:txBody>
      </p:sp>
      <p:sp>
        <p:nvSpPr>
          <p:cNvPr id="1048736" name="Footer Placeholder 4"/>
          <p:cNvSpPr>
            <a:spLocks noGrp="1"/>
          </p:cNvSpPr>
          <p:nvPr>
            <p:ph type="ftr" sz="quarter" idx="11"/>
          </p:nvPr>
        </p:nvSpPr>
        <p:spPr/>
        <p:txBody>
          <a:bodyPr/>
          <a:p>
            <a:endParaRPr lang="en-US"/>
          </a:p>
        </p:txBody>
      </p:sp>
      <p:sp>
        <p:nvSpPr>
          <p:cNvPr id="1048737" name="Slide Number Placeholder 5"/>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cxnSp>
        <p:nvCxnSpPr>
          <p:cNvPr id="3145729" name="Straight Connector 6"/>
          <p:cNvCxnSpPr>
            <a:cxnSpLocks/>
          </p:cNvCxnSpPr>
          <p:nvPr/>
        </p:nvCxnSpPr>
        <p:spPr>
          <a:xfrm>
            <a:off x="1981200" y="4020408"/>
            <a:ext cx="8229601" cy="0"/>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2" name=""/>
        <p:cNvGrpSpPr/>
        <p:nvPr/>
      </p:nvGrpSpPr>
      <p:grpSpPr>
        <a:xfrm>
          <a:off x="0" y="0"/>
          <a:ext cx="0" cy="0"/>
          <a:chOff x="0" y="0"/>
          <a:chExt cx="0" cy="0"/>
        </a:xfrm>
      </p:grpSpPr>
      <p:sp>
        <p:nvSpPr>
          <p:cNvPr id="1048738" name="Title 7"/>
          <p:cNvSpPr>
            <a:spLocks noGrp="1"/>
          </p:cNvSpPr>
          <p:nvPr>
            <p:ph type="title"/>
          </p:nvPr>
        </p:nvSpPr>
        <p:spPr/>
        <p:txBody>
          <a:bodyPr/>
          <a:p>
            <a:r>
              <a:rPr lang="en-US"/>
              <a:t>Click to edit Master title style</a:t>
            </a:r>
            <a:endParaRPr dirty="0" lang="en-US"/>
          </a:p>
        </p:txBody>
      </p:sp>
      <p:sp>
        <p:nvSpPr>
          <p:cNvPr id="1048739"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0"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4"/>
          <p:cNvSpPr>
            <a:spLocks noGrp="1"/>
          </p:cNvSpPr>
          <p:nvPr>
            <p:ph type="dt" sz="half" idx="10"/>
          </p:nvPr>
        </p:nvSpPr>
        <p:spPr/>
        <p:txBody>
          <a:bodyPr/>
          <a:p>
            <a:endParaRPr lang="en-US"/>
          </a:p>
        </p:txBody>
      </p:sp>
      <p:sp>
        <p:nvSpPr>
          <p:cNvPr id="1048742" name="Footer Placeholder 5"/>
          <p:cNvSpPr>
            <a:spLocks noGrp="1"/>
          </p:cNvSpPr>
          <p:nvPr>
            <p:ph type="ftr" sz="quarter" idx="11"/>
          </p:nvPr>
        </p:nvSpPr>
        <p:spPr/>
        <p:txBody>
          <a:bodyPr/>
          <a:p>
            <a:endParaRPr lang="en-US"/>
          </a:p>
        </p:txBody>
      </p:sp>
      <p:sp>
        <p:nvSpPr>
          <p:cNvPr id="1048743" name="Slide Number Placeholder 6"/>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3" name=""/>
        <p:cNvGrpSpPr/>
        <p:nvPr/>
      </p:nvGrpSpPr>
      <p:grpSpPr>
        <a:xfrm>
          <a:off x="0" y="0"/>
          <a:ext cx="0" cy="0"/>
          <a:chOff x="0" y="0"/>
          <a:chExt cx="0" cy="0"/>
        </a:xfrm>
      </p:grpSpPr>
      <p:sp>
        <p:nvSpPr>
          <p:cNvPr id="1048744" name="Title 9"/>
          <p:cNvSpPr>
            <a:spLocks noGrp="1"/>
          </p:cNvSpPr>
          <p:nvPr>
            <p:ph type="title"/>
          </p:nvPr>
        </p:nvSpPr>
        <p:spPr/>
        <p:txBody>
          <a:bodyPr/>
          <a:p>
            <a:r>
              <a:rPr lang="en-US"/>
              <a:t>Click to edit Master title style</a:t>
            </a:r>
            <a:endParaRPr dirty="0" lang="en-US"/>
          </a:p>
        </p:txBody>
      </p:sp>
      <p:sp>
        <p:nvSpPr>
          <p:cNvPr id="1048745" name="Text Placeholder 2"/>
          <p:cNvSpPr>
            <a:spLocks noGrp="1"/>
          </p:cNvSpPr>
          <p:nvPr>
            <p:ph type="body" idx="1"/>
          </p:nvPr>
        </p:nvSpPr>
        <p:spPr>
          <a:xfrm>
            <a:off x="1143000" y="2001511"/>
            <a:ext cx="4754880" cy="777240"/>
          </a:xfrm>
        </p:spPr>
        <p:txBody>
          <a:bodyPr anchor="ctr"/>
          <a:lstStyle>
            <a:lvl1pPr indent="0" marL="0">
              <a:spcBef>
                <a:spcPts val="0"/>
              </a:spcBef>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6"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7" name="Text Placeholder 4"/>
          <p:cNvSpPr>
            <a:spLocks noGrp="1"/>
          </p:cNvSpPr>
          <p:nvPr>
            <p:ph type="body" sz="quarter" idx="3"/>
          </p:nvPr>
        </p:nvSpPr>
        <p:spPr>
          <a:xfrm>
            <a:off x="6269173" y="1999032"/>
            <a:ext cx="4754880" cy="777240"/>
          </a:xfrm>
        </p:spPr>
        <p:txBody>
          <a:bodyPr anchor="ctr"/>
          <a:lstStyle>
            <a:lvl1pPr indent="0" marL="0">
              <a:spcBef>
                <a:spcPts val="0"/>
              </a:spcBef>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8"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9" name="Date Placeholder 6"/>
          <p:cNvSpPr>
            <a:spLocks noGrp="1"/>
          </p:cNvSpPr>
          <p:nvPr>
            <p:ph type="dt" sz="half" idx="10"/>
          </p:nvPr>
        </p:nvSpPr>
        <p:spPr/>
        <p:txBody>
          <a:bodyPr/>
          <a:p>
            <a:endParaRPr lang="en-US"/>
          </a:p>
        </p:txBody>
      </p:sp>
      <p:sp>
        <p:nvSpPr>
          <p:cNvPr id="1048750" name="Footer Placeholder 7"/>
          <p:cNvSpPr>
            <a:spLocks noGrp="1"/>
          </p:cNvSpPr>
          <p:nvPr>
            <p:ph type="ftr" sz="quarter" idx="11"/>
          </p:nvPr>
        </p:nvSpPr>
        <p:spPr/>
        <p:txBody>
          <a:bodyPr/>
          <a:p>
            <a:endParaRPr lang="en-US"/>
          </a:p>
        </p:txBody>
      </p:sp>
      <p:sp>
        <p:nvSpPr>
          <p:cNvPr id="1048751" name="Slide Number Placeholder 8"/>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7"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Date Placeholder 2"/>
          <p:cNvSpPr>
            <a:spLocks noGrp="1"/>
          </p:cNvSpPr>
          <p:nvPr>
            <p:ph type="dt" sz="half" idx="10"/>
          </p:nvPr>
        </p:nvSpPr>
        <p:spPr/>
        <p:txBody>
          <a:bodyPr/>
          <a:p>
            <a:endParaRPr lang="en-US"/>
          </a:p>
        </p:txBody>
      </p:sp>
      <p:sp>
        <p:nvSpPr>
          <p:cNvPr id="1048715" name="Footer Placeholder 3"/>
          <p:cNvSpPr>
            <a:spLocks noGrp="1"/>
          </p:cNvSpPr>
          <p:nvPr>
            <p:ph type="ftr" sz="quarter" idx="11"/>
          </p:nvPr>
        </p:nvSpPr>
        <p:spPr/>
        <p:txBody>
          <a:bodyPr/>
          <a:p>
            <a:endParaRPr lang="en-US"/>
          </a:p>
        </p:txBody>
      </p:sp>
      <p:sp>
        <p:nvSpPr>
          <p:cNvPr id="1048716" name="Slide Number Placeholder 4"/>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4" name=""/>
        <p:cNvGrpSpPr/>
        <p:nvPr/>
      </p:nvGrpSpPr>
      <p:grpSpPr>
        <a:xfrm>
          <a:off x="0" y="0"/>
          <a:ext cx="0" cy="0"/>
          <a:chOff x="0" y="0"/>
          <a:chExt cx="0" cy="0"/>
        </a:xfrm>
      </p:grpSpPr>
      <p:sp>
        <p:nvSpPr>
          <p:cNvPr id="1048752" name="Date Placeholder 1"/>
          <p:cNvSpPr>
            <a:spLocks noGrp="1"/>
          </p:cNvSpPr>
          <p:nvPr>
            <p:ph type="dt" sz="half" idx="10"/>
          </p:nvPr>
        </p:nvSpPr>
        <p:spPr/>
        <p:txBody>
          <a:bodyPr/>
          <a:p>
            <a:endParaRPr lang="en-US"/>
          </a:p>
        </p:txBody>
      </p:sp>
      <p:sp>
        <p:nvSpPr>
          <p:cNvPr id="1048753" name="Footer Placeholder 2"/>
          <p:cNvSpPr>
            <a:spLocks noGrp="1"/>
          </p:cNvSpPr>
          <p:nvPr>
            <p:ph type="ftr" sz="quarter" idx="11"/>
          </p:nvPr>
        </p:nvSpPr>
        <p:spPr/>
        <p:txBody>
          <a:bodyPr/>
          <a:p>
            <a:endParaRPr lang="en-US"/>
          </a:p>
        </p:txBody>
      </p:sp>
      <p:sp>
        <p:nvSpPr>
          <p:cNvPr id="1048754" name="Slide Number Placeholder 3"/>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5" name=""/>
        <p:cNvGrpSpPr/>
        <p:nvPr/>
      </p:nvGrpSpPr>
      <p:grpSpPr>
        <a:xfrm>
          <a:off x="0" y="0"/>
          <a:ext cx="0" cy="0"/>
          <a:chOff x="0" y="0"/>
          <a:chExt cx="0" cy="0"/>
        </a:xfrm>
      </p:grpSpPr>
      <p:sp>
        <p:nvSpPr>
          <p:cNvPr id="1048755" name="Title 1"/>
          <p:cNvSpPr>
            <a:spLocks noGrp="1"/>
          </p:cNvSpPr>
          <p:nvPr>
            <p:ph type="title"/>
          </p:nvPr>
        </p:nvSpPr>
        <p:spPr>
          <a:xfrm>
            <a:off x="1143000" y="1097280"/>
            <a:ext cx="3931920" cy="1737360"/>
          </a:xfrm>
        </p:spPr>
        <p:txBody>
          <a:bodyPr anchor="b">
            <a:noAutofit/>
          </a:bodyPr>
          <a:lstStyle>
            <a:lvl1pPr>
              <a:lnSpc>
                <a:spcPct val="90000"/>
              </a:lnSpc>
              <a:defRPr b="0" sz="4000"/>
            </a:lvl1pPr>
          </a:lstStyle>
          <a:p>
            <a:r>
              <a:rPr lang="en-US"/>
              <a:t>Click to edit Master title style</a:t>
            </a:r>
            <a:endParaRPr dirty="0" lang="en-US"/>
          </a:p>
        </p:txBody>
      </p:sp>
      <p:sp>
        <p:nvSpPr>
          <p:cNvPr id="1048756"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7" name="Text Placeholder 3"/>
          <p:cNvSpPr>
            <a:spLocks noGrp="1"/>
          </p:cNvSpPr>
          <p:nvPr>
            <p:ph type="body" sz="half" idx="2"/>
          </p:nvPr>
        </p:nvSpPr>
        <p:spPr>
          <a:xfrm>
            <a:off x="1143000" y="2834640"/>
            <a:ext cx="3931920" cy="3017520"/>
          </a:xfrm>
        </p:spPr>
        <p:txBody>
          <a:bodyPr>
            <a:normAutofit/>
          </a:bodyPr>
          <a:lstStyle>
            <a:lvl1pPr indent="0" marL="0">
              <a:lnSpc>
                <a:spcPct val="100000"/>
              </a:lnSpc>
              <a:spcBef>
                <a:spcPts val="1000"/>
              </a:spcBef>
              <a:buNone/>
              <a:defRPr sz="17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8" name="Date Placeholder 4"/>
          <p:cNvSpPr>
            <a:spLocks noGrp="1"/>
          </p:cNvSpPr>
          <p:nvPr>
            <p:ph type="dt" sz="half" idx="10"/>
          </p:nvPr>
        </p:nvSpPr>
        <p:spPr/>
        <p:txBody>
          <a:bodyPr/>
          <a:p>
            <a:endParaRPr lang="en-US"/>
          </a:p>
        </p:txBody>
      </p:sp>
      <p:sp>
        <p:nvSpPr>
          <p:cNvPr id="1048759" name="Footer Placeholder 5"/>
          <p:cNvSpPr>
            <a:spLocks noGrp="1"/>
          </p:cNvSpPr>
          <p:nvPr>
            <p:ph type="ftr" sz="quarter" idx="11"/>
          </p:nvPr>
        </p:nvSpPr>
        <p:spPr/>
        <p:txBody>
          <a:bodyPr/>
          <a:p>
            <a:endParaRPr lang="en-US"/>
          </a:p>
        </p:txBody>
      </p:sp>
      <p:sp>
        <p:nvSpPr>
          <p:cNvPr id="1048760" name="Slide Number Placeholder 6"/>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9" name=""/>
        <p:cNvGrpSpPr/>
        <p:nvPr/>
      </p:nvGrpSpPr>
      <p:grpSpPr>
        <a:xfrm>
          <a:off x="0" y="0"/>
          <a:ext cx="0" cy="0"/>
          <a:chOff x="0" y="0"/>
          <a:chExt cx="0" cy="0"/>
        </a:xfrm>
      </p:grpSpPr>
      <p:sp>
        <p:nvSpPr>
          <p:cNvPr id="1048722" name="Title 1"/>
          <p:cNvSpPr>
            <a:spLocks noGrp="1"/>
          </p:cNvSpPr>
          <p:nvPr>
            <p:ph type="title"/>
          </p:nvPr>
        </p:nvSpPr>
        <p:spPr>
          <a:xfrm>
            <a:off x="1143000" y="1097280"/>
            <a:ext cx="3931920" cy="1737360"/>
          </a:xfrm>
        </p:spPr>
        <p:txBody>
          <a:bodyPr anchor="b">
            <a:noAutofit/>
          </a:bodyPr>
          <a:lstStyle>
            <a:lvl1pPr>
              <a:lnSpc>
                <a:spcPct val="90000"/>
              </a:lnSpc>
              <a:defRPr b="0" sz="4000"/>
            </a:lvl1pPr>
          </a:lstStyle>
          <a:p>
            <a:r>
              <a:rPr lang="en-US"/>
              <a:t>Click to edit Master title style</a:t>
            </a:r>
            <a:endParaRPr dirty="0" lang="en-US"/>
          </a:p>
        </p:txBody>
      </p:sp>
      <p:sp>
        <p:nvSpPr>
          <p:cNvPr id="1048723" name="Picture Placeholder 2"/>
          <p:cNvSpPr>
            <a:spLocks noChangeAspect="1" noGrp="1"/>
          </p:cNvSpPr>
          <p:nvPr>
            <p:ph type="pic" idx="1"/>
          </p:nvPr>
        </p:nvSpPr>
        <p:spPr>
          <a:xfrm>
            <a:off x="5413248" y="1069847"/>
            <a:ext cx="6099048" cy="4800600"/>
          </a:xfrm>
        </p:spPr>
        <p:txBody>
          <a:bodyPr anchor="t" lIns="274320" tIns="182880">
            <a:normAutofit/>
          </a:bodyPr>
          <a:lstStyle>
            <a:lvl1pPr indent="0" marL="0">
              <a:buNone/>
              <a:defRPr sz="2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24" name="Text Placeholder 3"/>
          <p:cNvSpPr>
            <a:spLocks noGrp="1"/>
          </p:cNvSpPr>
          <p:nvPr>
            <p:ph type="body" sz="half" idx="2"/>
          </p:nvPr>
        </p:nvSpPr>
        <p:spPr>
          <a:xfrm>
            <a:off x="1143000" y="2834640"/>
            <a:ext cx="3931920" cy="2880360"/>
          </a:xfrm>
        </p:spPr>
        <p:txBody>
          <a:bodyPr>
            <a:normAutofit/>
          </a:bodyPr>
          <a:lstStyle>
            <a:lvl1pPr indent="0" marL="0">
              <a:lnSpc>
                <a:spcPct val="100000"/>
              </a:lnSpc>
              <a:spcBef>
                <a:spcPts val="1000"/>
              </a:spcBef>
              <a:buNone/>
              <a:defRPr sz="17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p>
            <a:endParaRPr lang="en-US"/>
          </a:p>
        </p:txBody>
      </p:sp>
      <p:sp>
        <p:nvSpPr>
          <p:cNvPr id="1048726" name="Footer Placeholder 5"/>
          <p:cNvSpPr>
            <a:spLocks noGrp="1"/>
          </p:cNvSpPr>
          <p:nvPr>
            <p:ph type="ftr" sz="quarter" idx="11"/>
          </p:nvPr>
        </p:nvSpPr>
        <p:spPr/>
        <p:txBody>
          <a:bodyPr/>
          <a:p>
            <a:endParaRPr lang="en-US"/>
          </a:p>
        </p:txBody>
      </p:sp>
      <p:sp>
        <p:nvSpPr>
          <p:cNvPr id="1048727" name="Slide Number Placeholder 6"/>
          <p:cNvSpPr>
            <a:spLocks noGrp="1"/>
          </p:cNvSpPr>
          <p:nvPr>
            <p:ph type="sldNum" sz="quarter" idx="12"/>
          </p:nvPr>
        </p:nvSpPr>
        <p:spPr/>
        <p:txBody>
          <a:bodyPr/>
          <a:p>
            <a:pPr algn="l" indent="0" lvl="0" marL="38100" rtl="0">
              <a:spcBef>
                <a:spcPts val="0"/>
              </a:spcBef>
              <a:spcAft>
                <a:spcPts val="0"/>
              </a:spcAft>
              <a:buNone/>
            </a:pPr>
            <a:fld id="{00000000-1234-1234-1234-123412341234}" type="slidenum">
              <a:rPr lang="en-US" smtClean="0"/>
              <a:t>‹#›</a:t>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2" name=""/>
        <p:cNvGrpSpPr/>
        <p:nvPr/>
      </p:nvGrpSpPr>
      <p:grpSpPr>
        <a:xfrm>
          <a:off x="0" y="0"/>
          <a:ext cx="0" cy="0"/>
          <a:chOff x="0" y="0"/>
          <a:chExt cx="0" cy="0"/>
        </a:xfrm>
      </p:grpSpPr>
      <p:sp>
        <p:nvSpPr>
          <p:cNvPr id="1048576" name="Rectangle 6"/>
          <p:cNvSpPr>
            <a:spLocks noChangeAspect="1"/>
          </p:cNvSpPr>
          <p:nvPr/>
        </p:nvSpPr>
        <p:spPr>
          <a:xfrm>
            <a:off x="231140" y="243840"/>
            <a:ext cx="11724640" cy="6377939"/>
          </a:xfrm>
          <a:prstGeom prst="rect"/>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143000" y="609600"/>
            <a:ext cx="9875520" cy="135636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143000" y="2057400"/>
            <a:ext cx="9872871" cy="40386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1142996" y="6223828"/>
            <a:ext cx="2329074" cy="365125"/>
          </a:xfrm>
          <a:prstGeom prst="rect"/>
        </p:spPr>
        <p:txBody>
          <a:bodyPr anchor="ctr" bIns="45720" lIns="91440" rIns="91440" rtlCol="0" tIns="45720" vert="horz"/>
          <a:lstStyle>
            <a:lvl1pPr algn="l">
              <a:defRPr sz="1200">
                <a:solidFill>
                  <a:schemeClr val="accent1"/>
                </a:solidFill>
              </a:defRPr>
            </a:lvl1pPr>
          </a:lstStyle>
          <a:p>
            <a:endParaRPr lang="en-US"/>
          </a:p>
        </p:txBody>
      </p:sp>
      <p:sp>
        <p:nvSpPr>
          <p:cNvPr id="1048580" name="Footer Placeholder 4"/>
          <p:cNvSpPr>
            <a:spLocks noGrp="1"/>
          </p:cNvSpPr>
          <p:nvPr>
            <p:ph type="ftr" sz="quarter" idx="3"/>
          </p:nvPr>
        </p:nvSpPr>
        <p:spPr>
          <a:xfrm>
            <a:off x="3949148" y="6223828"/>
            <a:ext cx="4717774" cy="365125"/>
          </a:xfrm>
          <a:prstGeom prst="rect"/>
        </p:spPr>
        <p:txBody>
          <a:bodyPr anchor="ctr" bIns="45720" lIns="91440" rIns="91440" rtlCol="0" tIns="45720" vert="horz"/>
          <a:lstStyle>
            <a:lvl1pPr algn="ctr">
              <a:defRPr sz="1200">
                <a:solidFill>
                  <a:schemeClr val="accent1"/>
                </a:solidFill>
              </a:defRPr>
            </a:lvl1pPr>
          </a:lstStyle>
          <a:p>
            <a:endParaRPr lang="en-US"/>
          </a:p>
        </p:txBody>
      </p:sp>
      <p:sp>
        <p:nvSpPr>
          <p:cNvPr id="1048581" name="Slide Number Placeholder 5"/>
          <p:cNvSpPr>
            <a:spLocks noGrp="1"/>
          </p:cNvSpPr>
          <p:nvPr>
            <p:ph type="sldNum" sz="quarter" idx="4"/>
          </p:nvPr>
        </p:nvSpPr>
        <p:spPr>
          <a:xfrm>
            <a:off x="9329530" y="6223828"/>
            <a:ext cx="1706217" cy="365125"/>
          </a:xfrm>
          <a:prstGeom prst="rect"/>
        </p:spPr>
        <p:txBody>
          <a:bodyPr anchor="ctr" bIns="45720" lIns="91440" rIns="91440" rtlCol="0" tIns="45720" vert="horz"/>
          <a:lstStyle>
            <a:lvl1pPr algn="r">
              <a:defRPr sz="1200">
                <a:solidFill>
                  <a:schemeClr val="accent1"/>
                </a:solidFill>
              </a:defRPr>
            </a:lvl1pPr>
          </a:lstStyle>
          <a:p>
            <a:pPr algn="l" indent="0" lvl="0" marL="38100" rtl="0">
              <a:spcBef>
                <a:spcPts val="0"/>
              </a:spcBef>
              <a:spcAft>
                <a:spcPts val="0"/>
              </a:spcAft>
              <a:buNone/>
            </a:pPr>
            <a:fld id="{00000000-1234-1234-1234-12341234123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lvl1pPr algn="l" defTabSz="914400" eaLnBrk="1" hangingPunct="1" latinLnBrk="0" rtl="0">
        <a:lnSpc>
          <a:spcPct val="90000"/>
        </a:lnSpc>
        <a:spcBef>
          <a:spcPct val="0"/>
        </a:spcBef>
        <a:buNone/>
        <a:defRPr sz="4400" kern="1200">
          <a:solidFill>
            <a:schemeClr val="accent1"/>
          </a:solidFill>
          <a:latin typeface="+mj-lt"/>
          <a:ea typeface="+mj-ea"/>
          <a:cs typeface="+mj-cs"/>
        </a:defRPr>
      </a:lvl1pPr>
    </p:titleStyle>
    <p:bodyStyle>
      <a:lvl1pPr algn="l" defTabSz="914400" eaLnBrk="1" hangingPunct="1" indent="-182880" latinLnBrk="0" marL="228600" rtl="0">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algn="l" defTabSz="914400" eaLnBrk="1" hangingPunct="1" indent="-182880" latinLnBrk="0" marL="457200" rtl="0">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algn="l" defTabSz="914400" eaLnBrk="1" hangingPunct="1" indent="-182880" latinLnBrk="0" marL="731520" rtl="0">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algn="l" defTabSz="914400" eaLnBrk="1" hangingPunct="1" indent="-182880" latinLnBrk="0" marL="1005840" rtl="0">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algn="l" defTabSz="914400" eaLnBrk="1" hangingPunct="1" indent="-182880" latinLnBrk="0" marL="1280160" rtl="0">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algn="l" defTabSz="914400" eaLnBrk="1" hangingPunct="1" indent="-228600" latinLnBrk="0" marL="1600000" rtl="0">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algn="l" defTabSz="914400" eaLnBrk="1" hangingPunct="1" indent="-228600" latinLnBrk="0" marL="1900000" rtl="0">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algn="l" defTabSz="914400" eaLnBrk="1" hangingPunct="1" indent="-228600" latinLnBrk="0" marL="2200000" rtl="0">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algn="l" defTabSz="914400" eaLnBrk="1" hangingPunct="1" indent="-228600" latinLnBrk="0" marL="2500000" rtl="0">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57"/>
        <p:cNvGrpSpPr/>
        <p:nvPr/>
      </p:nvGrpSpPr>
      <p:grpSpPr>
        <a:xfrm>
          <a:off x="0" y="0"/>
          <a:ext cx="0" cy="0"/>
          <a:chOff x="0" y="0"/>
          <a:chExt cx="0" cy="0"/>
        </a:xfrm>
      </p:grpSpPr>
      <p:grpSp>
        <p:nvGrpSpPr>
          <p:cNvPr id="27" name="Google Shape;58;p7"/>
          <p:cNvGrpSpPr/>
          <p:nvPr/>
        </p:nvGrpSpPr>
        <p:grpSpPr>
          <a:xfrm>
            <a:off x="876299" y="990600"/>
            <a:ext cx="1743075" cy="1333500"/>
            <a:chOff x="742950" y="1104900"/>
            <a:chExt cx="1743075" cy="1333500"/>
          </a:xfrm>
        </p:grpSpPr>
        <p:sp>
          <p:nvSpPr>
            <p:cNvPr id="1048587"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8"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89"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0"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1" name="Google Shape;63;p7"/>
          <p:cNvSpPr txBox="1">
            <a:spLocks noGrp="1"/>
          </p:cNvSpPr>
          <p:nvPr>
            <p:ph type="title"/>
          </p:nvPr>
        </p:nvSpPr>
        <p:spPr>
          <a:xfrm>
            <a:off x="-828675" y="19665"/>
            <a:ext cx="9982200" cy="182243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sp>
        <p:nvSpPr>
          <p:cNvPr id="1048592" name="Google Shape;65;p7"/>
          <p:cNvSpPr txBox="1">
            <a:spLocks noGrp="1"/>
          </p:cNvSpPr>
          <p:nvPr>
            <p:ph type="sldNum" sz="quarter"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593" name="Google Shape;66;p7"/>
          <p:cNvSpPr txBox="1"/>
          <p:nvPr/>
        </p:nvSpPr>
        <p:spPr>
          <a:xfrm>
            <a:off x="428625" y="3220088"/>
            <a:ext cx="9982200" cy="2224999"/>
          </a:xfrm>
          <a:prstGeom prst="rect"/>
          <a:noFill/>
          <a:ln>
            <a:noFill/>
          </a:ln>
        </p:spPr>
        <p:txBody>
          <a:bodyPr anchor="t" anchorCtr="0" bIns="45700" lIns="91425" rIns="91425" spcFirstLastPara="1" tIns="4570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l" indent="0" lvl="0" marL="0" marR="0" rtl="0">
              <a:spcBef>
                <a:spcPts val="0"/>
              </a:spcBef>
              <a:spcAft>
                <a:spcPts val="0"/>
              </a:spcAft>
              <a:buNone/>
            </a:pPr>
            <a:r>
              <a:rPr dirty="0" sz="2400" lang="en-US">
                <a:solidFill>
                  <a:srgbClr val="000000"/>
                </a:solidFill>
                <a:latin typeface="Calibri"/>
                <a:ea typeface="Calibri"/>
                <a:cs typeface="Calibri"/>
                <a:sym typeface="Calibri"/>
              </a:rPr>
              <a:t>STUDENT NAME</a:t>
            </a:r>
            <a:r>
              <a:rPr dirty="0" sz="2400" lang="en-IN">
                <a:solidFill>
                  <a:srgbClr val="000000"/>
                </a:solidFill>
                <a:latin typeface="Calibri"/>
                <a:ea typeface="Calibri"/>
                <a:cs typeface="Calibri"/>
                <a:sym typeface="Calibri"/>
              </a:rPr>
              <a:t> :</a:t>
            </a:r>
            <a:r>
              <a:rPr dirty="0" sz="2400" lang="en-GB">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M</a:t>
            </a:r>
            <a:r>
              <a:rPr dirty="0" sz="2400" lang="en-US">
                <a:solidFill>
                  <a:srgbClr val="000000"/>
                </a:solidFill>
                <a:latin typeface="Calibri"/>
                <a:ea typeface="Calibri"/>
                <a:cs typeface="Calibri"/>
                <a:sym typeface="Calibri"/>
              </a:rPr>
              <a:t>o</a:t>
            </a:r>
            <a:r>
              <a:rPr dirty="0" sz="2400" lang="en-US">
                <a:solidFill>
                  <a:srgbClr val="000000"/>
                </a:solidFill>
                <a:latin typeface="Calibri"/>
                <a:ea typeface="Calibri"/>
                <a:cs typeface="Calibri"/>
                <a:sym typeface="Calibri"/>
              </a:rPr>
              <a:t>n</a:t>
            </a:r>
            <a:r>
              <a:rPr dirty="0" sz="2400" lang="en-US">
                <a:solidFill>
                  <a:srgbClr val="000000"/>
                </a:solidFill>
                <a:latin typeface="Calibri"/>
                <a:ea typeface="Calibri"/>
                <a:cs typeface="Calibri"/>
                <a:sym typeface="Calibri"/>
              </a:rPr>
              <a:t>i</a:t>
            </a:r>
            <a:r>
              <a:rPr dirty="0" sz="2400" lang="en-US">
                <a:solidFill>
                  <a:srgbClr val="000000"/>
                </a:solidFill>
                <a:latin typeface="Calibri"/>
                <a:ea typeface="Calibri"/>
                <a:cs typeface="Calibri"/>
                <a:sym typeface="Calibri"/>
              </a:rPr>
              <a:t>k</a:t>
            </a:r>
            <a:r>
              <a:rPr dirty="0" sz="2400" lang="en-US">
                <a:solidFill>
                  <a:srgbClr val="000000"/>
                </a:solidFill>
                <a:latin typeface="Calibri"/>
                <a:ea typeface="Calibri"/>
                <a:cs typeface="Calibri"/>
                <a:sym typeface="Calibri"/>
              </a:rPr>
              <a:t>a</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G</a:t>
            </a:r>
            <a:r>
              <a:rPr dirty="0" sz="2400" lang="en-US">
                <a:solidFill>
                  <a:srgbClr val="000000"/>
                </a:solidFill>
                <a:latin typeface="Calibri"/>
                <a:ea typeface="Calibri"/>
                <a:cs typeface="Calibri"/>
                <a:sym typeface="Calibri"/>
              </a:rPr>
              <a:t>.</a:t>
            </a:r>
            <a:r>
              <a:rPr dirty="0" sz="2400" lang="en-US">
                <a:solidFill>
                  <a:srgbClr val="000000"/>
                </a:solidFill>
                <a:latin typeface="Calibri"/>
                <a:ea typeface="Calibri"/>
                <a:cs typeface="Calibri"/>
                <a:sym typeface="Calibri"/>
              </a:rPr>
              <a:t>V</a:t>
            </a:r>
            <a:endParaRPr dirty="0" sz="2400" lang="en-US">
              <a:solidFill>
                <a:srgbClr val="000000"/>
              </a:solidFill>
              <a:latin typeface="Calibri"/>
              <a:ea typeface="Calibri"/>
              <a:cs typeface="Calibri"/>
              <a:sym typeface="Calibri"/>
            </a:endParaRPr>
          </a:p>
          <a:p>
            <a:pPr algn="l" indent="0" lvl="0" marL="0" marR="0" rtl="0">
              <a:spcBef>
                <a:spcPts val="0"/>
              </a:spcBef>
              <a:spcAft>
                <a:spcPts val="0"/>
              </a:spcAft>
              <a:buNone/>
            </a:pPr>
            <a:r>
              <a:rPr dirty="0" sz="2400" lang="en-US">
                <a:solidFill>
                  <a:srgbClr val="000000"/>
                </a:solidFill>
                <a:latin typeface="Calibri"/>
                <a:ea typeface="Calibri"/>
                <a:cs typeface="Calibri"/>
                <a:sym typeface="Calibri"/>
              </a:rPr>
              <a:t>REGISTER NO      : </a:t>
            </a:r>
            <a:r>
              <a:rPr dirty="0" sz="2400" lang="en-US">
                <a:solidFill>
                  <a:srgbClr val="000000"/>
                </a:solidFill>
                <a:latin typeface="Calibri"/>
                <a:ea typeface="Calibri"/>
                <a:cs typeface="Calibri"/>
                <a:sym typeface="Calibri"/>
              </a:rPr>
              <a:t>1</a:t>
            </a:r>
            <a:r>
              <a:rPr dirty="0" sz="2400" lang="en-US">
                <a:solidFill>
                  <a:srgbClr val="000000"/>
                </a:solidFill>
                <a:latin typeface="Calibri"/>
                <a:ea typeface="Calibri"/>
                <a:cs typeface="Calibri"/>
                <a:sym typeface="Calibri"/>
              </a:rPr>
              <a:t>2</a:t>
            </a:r>
            <a:r>
              <a:rPr dirty="0" sz="2400" lang="en-US">
                <a:solidFill>
                  <a:srgbClr val="000000"/>
                </a:solidFill>
                <a:latin typeface="Calibri"/>
                <a:ea typeface="Calibri"/>
                <a:cs typeface="Calibri"/>
                <a:sym typeface="Calibri"/>
              </a:rPr>
              <a:t>2</a:t>
            </a:r>
            <a:r>
              <a:rPr dirty="0" sz="2400" lang="en-US">
                <a:solidFill>
                  <a:srgbClr val="000000"/>
                </a:solidFill>
                <a:latin typeface="Calibri"/>
                <a:ea typeface="Calibri"/>
                <a:cs typeface="Calibri"/>
                <a:sym typeface="Calibri"/>
              </a:rPr>
              <a:t>2</a:t>
            </a:r>
            <a:r>
              <a:rPr dirty="0" sz="2400" lang="en-US">
                <a:solidFill>
                  <a:srgbClr val="000000"/>
                </a:solidFill>
                <a:latin typeface="Calibri"/>
                <a:ea typeface="Calibri"/>
                <a:cs typeface="Calibri"/>
                <a:sym typeface="Calibri"/>
              </a:rPr>
              <a:t>0</a:t>
            </a:r>
            <a:r>
              <a:rPr dirty="0" sz="2400" lang="en-US">
                <a:solidFill>
                  <a:srgbClr val="000000"/>
                </a:solidFill>
                <a:latin typeface="Calibri"/>
                <a:ea typeface="Calibri"/>
                <a:cs typeface="Calibri"/>
                <a:sym typeface="Calibri"/>
              </a:rPr>
              <a:t>0</a:t>
            </a:r>
            <a:r>
              <a:rPr dirty="0" sz="2400" lang="en-US">
                <a:solidFill>
                  <a:srgbClr val="000000"/>
                </a:solidFill>
                <a:latin typeface="Calibri"/>
                <a:ea typeface="Calibri"/>
                <a:cs typeface="Calibri"/>
                <a:sym typeface="Calibri"/>
              </a:rPr>
              <a:t>9</a:t>
            </a:r>
            <a:r>
              <a:rPr dirty="0" sz="2400" lang="en-US">
                <a:solidFill>
                  <a:srgbClr val="000000"/>
                </a:solidFill>
                <a:latin typeface="Calibri"/>
                <a:ea typeface="Calibri"/>
                <a:cs typeface="Calibri"/>
                <a:sym typeface="Calibri"/>
              </a:rPr>
              <a:t>6</a:t>
            </a:r>
            <a:r>
              <a:rPr dirty="0" sz="2400" lang="en-US">
                <a:solidFill>
                  <a:srgbClr val="000000"/>
                </a:solidFill>
                <a:latin typeface="Calibri"/>
                <a:ea typeface="Calibri"/>
                <a:cs typeface="Calibri"/>
                <a:sym typeface="Calibri"/>
              </a:rPr>
              <a:t>5</a:t>
            </a:r>
            <a:endParaRPr altLang="en-US" lang="zh-CN"/>
          </a:p>
          <a:p>
            <a:pPr algn="l" indent="0" lvl="0" marL="0" marR="0" rtl="0">
              <a:spcBef>
                <a:spcPts val="0"/>
              </a:spcBef>
              <a:spcAft>
                <a:spcPts val="0"/>
              </a:spcAft>
              <a:buNone/>
            </a:pPr>
            <a:r>
              <a:rPr dirty="0" sz="2400" lang="en-US">
                <a:solidFill>
                  <a:srgbClr val="000000"/>
                </a:solidFill>
                <a:latin typeface="Calibri"/>
                <a:ea typeface="Calibri"/>
                <a:cs typeface="Calibri"/>
                <a:sym typeface="Calibri"/>
              </a:rPr>
              <a:t>DEPARTMENT     : B.com (</a:t>
            </a:r>
            <a:r>
              <a:rPr dirty="0" sz="2400" lang="en-US">
                <a:solidFill>
                  <a:srgbClr val="000000"/>
                </a:solidFill>
                <a:latin typeface="Calibri"/>
                <a:ea typeface="Calibri"/>
                <a:cs typeface="Calibri"/>
                <a:sym typeface="Calibri"/>
              </a:rPr>
              <a:t>C</a:t>
            </a:r>
            <a:r>
              <a:rPr dirty="0" sz="2400" lang="en-US">
                <a:solidFill>
                  <a:srgbClr val="000000"/>
                </a:solidFill>
                <a:latin typeface="Calibri"/>
                <a:ea typeface="Calibri"/>
                <a:cs typeface="Calibri"/>
                <a:sym typeface="Calibri"/>
              </a:rPr>
              <a:t>o</a:t>
            </a:r>
            <a:r>
              <a:rPr dirty="0" sz="2400" lang="en-US">
                <a:solidFill>
                  <a:srgbClr val="000000"/>
                </a:solidFill>
                <a:latin typeface="Calibri"/>
                <a:ea typeface="Calibri"/>
                <a:cs typeface="Calibri"/>
                <a:sym typeface="Calibri"/>
              </a:rPr>
              <a:t>rpora</a:t>
            </a:r>
            <a:r>
              <a:rPr dirty="0" sz="2400" lang="en-US">
                <a:solidFill>
                  <a:srgbClr val="000000"/>
                </a:solidFill>
                <a:latin typeface="Calibri"/>
                <a:ea typeface="Calibri"/>
                <a:cs typeface="Calibri"/>
                <a:sym typeface="Calibri"/>
              </a:rPr>
              <a:t>te</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S</a:t>
            </a:r>
            <a:r>
              <a:rPr dirty="0" sz="2400" lang="en-US">
                <a:solidFill>
                  <a:srgbClr val="000000"/>
                </a:solidFill>
                <a:latin typeface="Calibri"/>
                <a:ea typeface="Calibri"/>
                <a:cs typeface="Calibri"/>
                <a:sym typeface="Calibri"/>
              </a:rPr>
              <a:t>e</a:t>
            </a:r>
            <a:r>
              <a:rPr dirty="0" sz="2400" lang="en-US">
                <a:solidFill>
                  <a:srgbClr val="000000"/>
                </a:solidFill>
                <a:latin typeface="Calibri"/>
                <a:ea typeface="Calibri"/>
                <a:cs typeface="Calibri"/>
                <a:sym typeface="Calibri"/>
              </a:rPr>
              <a:t>c</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e</a:t>
            </a:r>
            <a:r>
              <a:rPr dirty="0" sz="2400" lang="en-US">
                <a:solidFill>
                  <a:srgbClr val="000000"/>
                </a:solidFill>
                <a:latin typeface="Calibri"/>
                <a:ea typeface="Calibri"/>
                <a:cs typeface="Calibri"/>
                <a:sym typeface="Calibri"/>
              </a:rPr>
              <a:t>tary</a:t>
            </a:r>
            <a:r>
              <a:rPr dirty="0" sz="2400" lang="en-US">
                <a:solidFill>
                  <a:srgbClr val="000000"/>
                </a:solidFill>
                <a:latin typeface="Calibri"/>
                <a:ea typeface="Calibri"/>
                <a:cs typeface="Calibri"/>
                <a:sym typeface="Calibri"/>
              </a:rPr>
              <a:t>s</a:t>
            </a:r>
            <a:r>
              <a:rPr dirty="0" sz="2400" lang="en-US">
                <a:solidFill>
                  <a:srgbClr val="000000"/>
                </a:solidFill>
                <a:latin typeface="Calibri"/>
                <a:ea typeface="Calibri"/>
                <a:cs typeface="Calibri"/>
                <a:sym typeface="Calibri"/>
              </a:rPr>
              <a:t>h</a:t>
            </a:r>
            <a:r>
              <a:rPr dirty="0" sz="2400" lang="en-US">
                <a:solidFill>
                  <a:srgbClr val="000000"/>
                </a:solidFill>
                <a:latin typeface="Calibri"/>
                <a:ea typeface="Calibri"/>
                <a:cs typeface="Calibri"/>
                <a:sym typeface="Calibri"/>
              </a:rPr>
              <a:t>i</a:t>
            </a:r>
            <a:r>
              <a:rPr dirty="0" sz="2400" lang="en-US">
                <a:solidFill>
                  <a:srgbClr val="000000"/>
                </a:solidFill>
                <a:latin typeface="Calibri"/>
                <a:ea typeface="Calibri"/>
                <a:cs typeface="Calibri"/>
                <a:sym typeface="Calibri"/>
              </a:rPr>
              <a:t>p</a:t>
            </a:r>
            <a:r>
              <a:rPr dirty="0" sz="2400" lang="en-US">
                <a:solidFill>
                  <a:srgbClr val="000000"/>
                </a:solidFill>
                <a:latin typeface="Calibri"/>
                <a:ea typeface="Calibri"/>
                <a:cs typeface="Calibri"/>
                <a:sym typeface="Calibri"/>
              </a:rPr>
              <a:t>) 3rd year</a:t>
            </a:r>
            <a:endParaRPr dirty="0" sz="2400">
              <a:solidFill>
                <a:srgbClr val="000000"/>
              </a:solidFill>
              <a:latin typeface="Calibri"/>
              <a:ea typeface="Calibri"/>
              <a:cs typeface="Calibri"/>
              <a:sym typeface="Calibri"/>
            </a:endParaRPr>
          </a:p>
          <a:p>
            <a:pPr algn="l" indent="0" lvl="0" marL="0" marR="0" rtl="0">
              <a:spcBef>
                <a:spcPts val="0"/>
              </a:spcBef>
              <a:spcAft>
                <a:spcPts val="0"/>
              </a:spcAft>
              <a:buNone/>
            </a:pPr>
            <a:r>
              <a:rPr dirty="0" sz="2400" lang="en-US">
                <a:solidFill>
                  <a:srgbClr val="000000"/>
                </a:solidFill>
                <a:latin typeface="Calibri"/>
                <a:ea typeface="Calibri"/>
                <a:cs typeface="Calibri"/>
                <a:sym typeface="Calibri"/>
              </a:rPr>
              <a:t>COLLEGE              : </a:t>
            </a:r>
            <a:r>
              <a:rPr dirty="0" sz="2400" lang="en-US">
                <a:solidFill>
                  <a:srgbClr val="000000"/>
                </a:solidFill>
                <a:latin typeface="Calibri"/>
                <a:ea typeface="Calibri"/>
                <a:cs typeface="Calibri"/>
                <a:sym typeface="Calibri"/>
              </a:rPr>
              <a:t>T</a:t>
            </a:r>
            <a:r>
              <a:rPr dirty="0" sz="2400" lang="en-US">
                <a:solidFill>
                  <a:srgbClr val="000000"/>
                </a:solidFill>
                <a:latin typeface="Calibri"/>
                <a:ea typeface="Calibri"/>
                <a:cs typeface="Calibri"/>
                <a:sym typeface="Calibri"/>
              </a:rPr>
              <a:t>h</a:t>
            </a:r>
            <a:r>
              <a:rPr dirty="0" sz="2400" lang="en-US">
                <a:solidFill>
                  <a:srgbClr val="000000"/>
                </a:solidFill>
                <a:latin typeface="Calibri"/>
                <a:ea typeface="Calibri"/>
                <a:cs typeface="Calibri"/>
                <a:sym typeface="Calibri"/>
              </a:rPr>
              <a:t>i</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u</a:t>
            </a:r>
            <a:r>
              <a:rPr dirty="0" sz="2400" lang="en-US">
                <a:solidFill>
                  <a:srgbClr val="000000"/>
                </a:solidFill>
                <a:latin typeface="Calibri"/>
                <a:ea typeface="Calibri"/>
                <a:cs typeface="Calibri"/>
                <a:sym typeface="Calibri"/>
              </a:rPr>
              <a:t>m</a:t>
            </a:r>
            <a:r>
              <a:rPr dirty="0" sz="2400" lang="en-US">
                <a:solidFill>
                  <a:srgbClr val="000000"/>
                </a:solidFill>
                <a:latin typeface="Calibri"/>
                <a:ea typeface="Calibri"/>
                <a:cs typeface="Calibri"/>
                <a:sym typeface="Calibri"/>
              </a:rPr>
              <a:t>u</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u</a:t>
            </a:r>
            <a:r>
              <a:rPr dirty="0" sz="2400" lang="en-US">
                <a:solidFill>
                  <a:srgbClr val="000000"/>
                </a:solidFill>
                <a:latin typeface="Calibri"/>
                <a:ea typeface="Calibri"/>
                <a:cs typeface="Calibri"/>
                <a:sym typeface="Calibri"/>
              </a:rPr>
              <a:t>g</a:t>
            </a:r>
            <a:r>
              <a:rPr dirty="0" sz="2400" lang="en-US">
                <a:solidFill>
                  <a:srgbClr val="000000"/>
                </a:solidFill>
                <a:latin typeface="Calibri"/>
                <a:ea typeface="Calibri"/>
                <a:cs typeface="Calibri"/>
                <a:sym typeface="Calibri"/>
              </a:rPr>
              <a:t>a</a:t>
            </a:r>
            <a:r>
              <a:rPr dirty="0" sz="2400" lang="en-US">
                <a:solidFill>
                  <a:srgbClr val="000000"/>
                </a:solidFill>
                <a:latin typeface="Calibri"/>
                <a:ea typeface="Calibri"/>
                <a:cs typeface="Calibri"/>
                <a:sym typeface="Calibri"/>
              </a:rPr>
              <a:t>n</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A</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t</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a</a:t>
            </a:r>
            <a:r>
              <a:rPr dirty="0" sz="2400" lang="en-US">
                <a:solidFill>
                  <a:srgbClr val="000000"/>
                </a:solidFill>
                <a:latin typeface="Calibri"/>
                <a:ea typeface="Calibri"/>
                <a:cs typeface="Calibri"/>
                <a:sym typeface="Calibri"/>
              </a:rPr>
              <a:t>n</a:t>
            </a:r>
            <a:r>
              <a:rPr dirty="0" sz="2400" lang="en-US">
                <a:solidFill>
                  <a:srgbClr val="000000"/>
                </a:solidFill>
                <a:latin typeface="Calibri"/>
                <a:ea typeface="Calibri"/>
                <a:cs typeface="Calibri"/>
                <a:sym typeface="Calibri"/>
              </a:rPr>
              <a:t>d</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S</a:t>
            </a:r>
            <a:r>
              <a:rPr dirty="0" sz="2400" lang="en-US">
                <a:solidFill>
                  <a:srgbClr val="000000"/>
                </a:solidFill>
                <a:latin typeface="Calibri"/>
                <a:ea typeface="Calibri"/>
                <a:cs typeface="Calibri"/>
                <a:sym typeface="Calibri"/>
              </a:rPr>
              <a:t>c</a:t>
            </a:r>
            <a:r>
              <a:rPr dirty="0" sz="2400" lang="en-US">
                <a:solidFill>
                  <a:srgbClr val="000000"/>
                </a:solidFill>
                <a:latin typeface="Calibri"/>
                <a:ea typeface="Calibri"/>
                <a:cs typeface="Calibri"/>
                <a:sym typeface="Calibri"/>
              </a:rPr>
              <a:t>i</a:t>
            </a:r>
            <a:r>
              <a:rPr dirty="0" sz="2400" lang="en-US">
                <a:solidFill>
                  <a:srgbClr val="000000"/>
                </a:solidFill>
                <a:latin typeface="Calibri"/>
                <a:ea typeface="Calibri"/>
                <a:cs typeface="Calibri"/>
                <a:sym typeface="Calibri"/>
              </a:rPr>
              <a:t>ence </a:t>
            </a:r>
            <a:r>
              <a:rPr dirty="0" sz="2400" lang="en-US">
                <a:solidFill>
                  <a:srgbClr val="000000"/>
                </a:solidFill>
                <a:latin typeface="Calibri"/>
                <a:ea typeface="Calibri"/>
                <a:cs typeface="Calibri"/>
                <a:sym typeface="Calibri"/>
              </a:rPr>
              <a:t>c</a:t>
            </a:r>
            <a:r>
              <a:rPr dirty="0" sz="2400" lang="en-US">
                <a:solidFill>
                  <a:srgbClr val="000000"/>
                </a:solidFill>
                <a:latin typeface="Calibri"/>
                <a:ea typeface="Calibri"/>
                <a:cs typeface="Calibri"/>
                <a:sym typeface="Calibri"/>
              </a:rPr>
              <a:t>o</a:t>
            </a:r>
            <a:r>
              <a:rPr dirty="0" sz="2400" lang="en-US">
                <a:solidFill>
                  <a:srgbClr val="000000"/>
                </a:solidFill>
                <a:latin typeface="Calibri"/>
                <a:ea typeface="Calibri"/>
                <a:cs typeface="Calibri"/>
                <a:sym typeface="Calibri"/>
              </a:rPr>
              <a:t>l</a:t>
            </a:r>
            <a:r>
              <a:rPr dirty="0" sz="2400" lang="en-US">
                <a:solidFill>
                  <a:srgbClr val="000000"/>
                </a:solidFill>
                <a:latin typeface="Calibri"/>
                <a:ea typeface="Calibri"/>
                <a:cs typeface="Calibri"/>
                <a:sym typeface="Calibri"/>
              </a:rPr>
              <a:t>l</a:t>
            </a:r>
            <a:r>
              <a:rPr dirty="0" sz="2400" lang="en-US">
                <a:solidFill>
                  <a:srgbClr val="000000"/>
                </a:solidFill>
                <a:latin typeface="Calibri"/>
                <a:ea typeface="Calibri"/>
                <a:cs typeface="Calibri"/>
                <a:sym typeface="Calibri"/>
              </a:rPr>
              <a:t>e</a:t>
            </a:r>
            <a:r>
              <a:rPr dirty="0" sz="2400" lang="en-US">
                <a:solidFill>
                  <a:srgbClr val="000000"/>
                </a:solidFill>
                <a:latin typeface="Calibri"/>
                <a:ea typeface="Calibri"/>
                <a:cs typeface="Calibri"/>
                <a:sym typeface="Calibri"/>
              </a:rPr>
              <a:t>ge</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F</a:t>
            </a:r>
            <a:r>
              <a:rPr dirty="0" sz="2400" lang="en-US">
                <a:solidFill>
                  <a:srgbClr val="000000"/>
                </a:solidFill>
                <a:latin typeface="Calibri"/>
                <a:ea typeface="Calibri"/>
                <a:cs typeface="Calibri"/>
                <a:sym typeface="Calibri"/>
              </a:rPr>
              <a:t>o</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w</a:t>
            </a:r>
            <a:r>
              <a:rPr dirty="0" sz="2400" lang="en-US">
                <a:solidFill>
                  <a:srgbClr val="000000"/>
                </a:solidFill>
                <a:latin typeface="Calibri"/>
                <a:ea typeface="Calibri"/>
                <a:cs typeface="Calibri"/>
                <a:sym typeface="Calibri"/>
              </a:rPr>
              <a:t>o</a:t>
            </a:r>
            <a:r>
              <a:rPr dirty="0" sz="2400" lang="en-US">
                <a:solidFill>
                  <a:srgbClr val="000000"/>
                </a:solidFill>
                <a:latin typeface="Calibri"/>
                <a:ea typeface="Calibri"/>
                <a:cs typeface="Calibri"/>
                <a:sym typeface="Calibri"/>
              </a:rPr>
              <a:t>m</a:t>
            </a:r>
            <a:r>
              <a:rPr dirty="0" sz="2400" lang="en-US">
                <a:solidFill>
                  <a:srgbClr val="000000"/>
                </a:solidFill>
                <a:latin typeface="Calibri"/>
                <a:ea typeface="Calibri"/>
                <a:cs typeface="Calibri"/>
                <a:sym typeface="Calibri"/>
              </a:rPr>
              <a:t>a</a:t>
            </a:r>
            <a:r>
              <a:rPr dirty="0" sz="2400" lang="en-US">
                <a:solidFill>
                  <a:srgbClr val="000000"/>
                </a:solidFill>
                <a:latin typeface="Calibri"/>
                <a:ea typeface="Calibri"/>
                <a:cs typeface="Calibri"/>
                <a:sym typeface="Calibri"/>
              </a:rPr>
              <a:t>n</a:t>
            </a:r>
            <a:r>
              <a:rPr dirty="0" sz="2400" lang="en-US">
                <a:solidFill>
                  <a:srgbClr val="000000"/>
                </a:solidFill>
                <a:latin typeface="Calibri"/>
                <a:ea typeface="Calibri"/>
                <a:cs typeface="Calibri"/>
                <a:sym typeface="Calibri"/>
              </a:rPr>
              <a:t>. </a:t>
            </a:r>
            <a:endParaRPr dirty="0" sz="2400">
              <a:solidFill>
                <a:srgbClr val="000000"/>
              </a:solidFill>
              <a:latin typeface="Calibri"/>
              <a:ea typeface="Calibri"/>
              <a:cs typeface="Calibri"/>
              <a:sym typeface="Calibri"/>
            </a:endParaRPr>
          </a:p>
          <a:p>
            <a:pPr algn="l" indent="0" lvl="0" marL="0" marR="0" rtl="0">
              <a:spcBef>
                <a:spcPts val="0"/>
              </a:spcBef>
              <a:spcAft>
                <a:spcPts val="0"/>
              </a:spcAft>
              <a:buNone/>
            </a:pP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T</a:t>
            </a:r>
            <a:r>
              <a:rPr dirty="0" sz="2400" lang="en-US">
                <a:solidFill>
                  <a:srgbClr val="000000"/>
                </a:solidFill>
                <a:latin typeface="Calibri"/>
                <a:ea typeface="Calibri"/>
                <a:cs typeface="Calibri"/>
                <a:sym typeface="Calibri"/>
              </a:rPr>
              <a:t>h</a:t>
            </a:r>
            <a:r>
              <a:rPr dirty="0" sz="2400" lang="en-US">
                <a:solidFill>
                  <a:srgbClr val="000000"/>
                </a:solidFill>
                <a:latin typeface="Calibri"/>
                <a:ea typeface="Calibri"/>
                <a:cs typeface="Calibri"/>
                <a:sym typeface="Calibri"/>
              </a:rPr>
              <a:t>i</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u</a:t>
            </a:r>
            <a:r>
              <a:rPr dirty="0" sz="2400" lang="en-US">
                <a:solidFill>
                  <a:srgbClr val="000000"/>
                </a:solidFill>
                <a:latin typeface="Calibri"/>
                <a:ea typeface="Calibri"/>
                <a:cs typeface="Calibri"/>
                <a:sym typeface="Calibri"/>
              </a:rPr>
              <a:t>p</a:t>
            </a:r>
            <a:r>
              <a:rPr dirty="0" sz="2400" lang="en-US">
                <a:solidFill>
                  <a:srgbClr val="000000"/>
                </a:solidFill>
                <a:latin typeface="Calibri"/>
                <a:ea typeface="Calibri"/>
                <a:cs typeface="Calibri"/>
                <a:sym typeface="Calibri"/>
              </a:rPr>
              <a:t>p</a:t>
            </a:r>
            <a:r>
              <a:rPr dirty="0" sz="2400" lang="en-US">
                <a:solidFill>
                  <a:srgbClr val="000000"/>
                </a:solidFill>
                <a:latin typeface="Calibri"/>
                <a:ea typeface="Calibri"/>
                <a:cs typeface="Calibri"/>
                <a:sym typeface="Calibri"/>
              </a:rPr>
              <a:t>a</a:t>
            </a:r>
            <a:r>
              <a:rPr dirty="0" sz="2400" lang="en-US">
                <a:solidFill>
                  <a:srgbClr val="000000"/>
                </a:solidFill>
                <a:latin typeface="Calibri"/>
                <a:ea typeface="Calibri"/>
                <a:cs typeface="Calibri"/>
                <a:sym typeface="Calibri"/>
              </a:rPr>
              <a:t>s</a:t>
            </a:r>
            <a:r>
              <a:rPr dirty="0" sz="2400" lang="en-US">
                <a:solidFill>
                  <a:srgbClr val="000000"/>
                </a:solidFill>
                <a:latin typeface="Calibri"/>
                <a:ea typeface="Calibri"/>
                <a:cs typeface="Calibri"/>
                <a:sym typeface="Calibri"/>
              </a:rPr>
              <a:t>u</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a:t>
            </a:r>
            <a:r>
              <a:rPr dirty="0" sz="2400" lang="en-US">
                <a:solidFill>
                  <a:srgbClr val="000000"/>
                </a:solidFill>
                <a:latin typeface="Calibri"/>
                <a:ea typeface="Calibri"/>
                <a:cs typeface="Calibri"/>
                <a:sym typeface="Calibri"/>
              </a:rPr>
              <a:t>T</a:t>
            </a:r>
            <a:r>
              <a:rPr dirty="0" sz="2400" lang="en-US">
                <a:solidFill>
                  <a:srgbClr val="000000"/>
                </a:solidFill>
                <a:latin typeface="Calibri"/>
                <a:ea typeface="Calibri"/>
                <a:cs typeface="Calibri"/>
                <a:sym typeface="Calibri"/>
              </a:rPr>
              <a:t>h</a:t>
            </a:r>
            <a:r>
              <a:rPr dirty="0" sz="2400" lang="en-US">
                <a:solidFill>
                  <a:srgbClr val="000000"/>
                </a:solidFill>
                <a:latin typeface="Calibri"/>
                <a:ea typeface="Calibri"/>
                <a:cs typeface="Calibri"/>
                <a:sym typeface="Calibri"/>
              </a:rPr>
              <a:t>i</a:t>
            </a:r>
            <a:r>
              <a:rPr dirty="0" sz="2400" lang="en-US">
                <a:solidFill>
                  <a:srgbClr val="000000"/>
                </a:solidFill>
                <a:latin typeface="Calibri"/>
                <a:ea typeface="Calibri"/>
                <a:cs typeface="Calibri"/>
                <a:sym typeface="Calibri"/>
              </a:rPr>
              <a:t>r</a:t>
            </a:r>
            <a:r>
              <a:rPr dirty="0" sz="2400" lang="en-US">
                <a:solidFill>
                  <a:srgbClr val="000000"/>
                </a:solidFill>
                <a:latin typeface="Calibri"/>
                <a:ea typeface="Calibri"/>
                <a:cs typeface="Calibri"/>
                <a:sym typeface="Calibri"/>
              </a:rPr>
              <a:t>u</a:t>
            </a:r>
            <a:r>
              <a:rPr dirty="0" sz="2400" lang="en-US">
                <a:solidFill>
                  <a:srgbClr val="000000"/>
                </a:solidFill>
                <a:latin typeface="Calibri"/>
                <a:ea typeface="Calibri"/>
                <a:cs typeface="Calibri"/>
                <a:sym typeface="Calibri"/>
              </a:rPr>
              <a:t>vallur</a:t>
            </a:r>
            <a:r>
              <a:rPr dirty="0" sz="2400" lang="en-US">
                <a:solidFill>
                  <a:srgbClr val="000000"/>
                </a:solidFill>
                <a:latin typeface="Calibri"/>
                <a:ea typeface="Calibri"/>
                <a:cs typeface="Calibri"/>
                <a:sym typeface="Calibri"/>
              </a:rPr>
              <a:t>)</a:t>
            </a:r>
            <a:r>
              <a:rPr dirty="0" sz="2400" lang="en-US">
                <a:solidFill>
                  <a:srgbClr val="000000"/>
                </a:solidFill>
                <a:latin typeface="Calibri"/>
                <a:ea typeface="Calibri"/>
                <a:cs typeface="Calibri"/>
                <a:sym typeface="Calibri"/>
              </a:rPr>
              <a:t>. </a:t>
            </a:r>
            <a:r>
              <a:rPr dirty="0" sz="2400" lang="en-US">
                <a:solidFill>
                  <a:srgbClr val="000000"/>
                </a:solidFill>
                <a:latin typeface="Calibri"/>
                <a:ea typeface="Calibri"/>
                <a:cs typeface="Calibri"/>
                <a:sym typeface="Calibri"/>
              </a:rPr>
              <a:t>6</a:t>
            </a:r>
            <a:r>
              <a:rPr dirty="0" sz="2400" lang="en-US">
                <a:solidFill>
                  <a:srgbClr val="000000"/>
                </a:solidFill>
                <a:latin typeface="Calibri"/>
                <a:ea typeface="Calibri"/>
                <a:cs typeface="Calibri"/>
                <a:sym typeface="Calibri"/>
              </a:rPr>
              <a:t>3</a:t>
            </a:r>
            <a:r>
              <a:rPr dirty="0" sz="2400" lang="en-US">
                <a:solidFill>
                  <a:srgbClr val="000000"/>
                </a:solidFill>
                <a:latin typeface="Calibri"/>
                <a:ea typeface="Calibri"/>
                <a:cs typeface="Calibri"/>
                <a:sym typeface="Calibri"/>
              </a:rPr>
              <a:t>1</a:t>
            </a:r>
            <a:r>
              <a:rPr dirty="0" sz="2400" lang="en-US">
                <a:solidFill>
                  <a:srgbClr val="000000"/>
                </a:solidFill>
                <a:latin typeface="Calibri"/>
                <a:ea typeface="Calibri"/>
                <a:cs typeface="Calibri"/>
                <a:sym typeface="Calibri"/>
              </a:rPr>
              <a:t>2</a:t>
            </a:r>
            <a:r>
              <a:rPr dirty="0" sz="2400" lang="en-US">
                <a:solidFill>
                  <a:srgbClr val="000000"/>
                </a:solidFill>
                <a:latin typeface="Calibri"/>
                <a:ea typeface="Calibri"/>
                <a:cs typeface="Calibri"/>
                <a:sym typeface="Calibri"/>
              </a:rPr>
              <a:t>0</a:t>
            </a:r>
            <a:r>
              <a:rPr dirty="0" sz="2400" lang="en-US">
                <a:solidFill>
                  <a:srgbClr val="000000"/>
                </a:solidFill>
                <a:latin typeface="Calibri"/>
                <a:ea typeface="Calibri"/>
                <a:cs typeface="Calibri"/>
                <a:sym typeface="Calibri"/>
              </a:rPr>
              <a:t>3</a:t>
            </a:r>
            <a:endParaRPr dirty="0" sz="2400">
              <a:solidFill>
                <a:srgbClr val="000000"/>
              </a:solidFill>
              <a:latin typeface="Calibri"/>
              <a:ea typeface="Calibri"/>
              <a:cs typeface="Calibri"/>
              <a:sym typeface="Calibri"/>
            </a:endParaRPr>
          </a:p>
          <a:p>
            <a:pPr algn="l" indent="0" lvl="0" marL="0" marR="0" rtl="0">
              <a:spcBef>
                <a:spcPts val="0"/>
              </a:spcBef>
              <a:spcAft>
                <a:spcPts val="0"/>
              </a:spcAft>
              <a:buNone/>
            </a:pPr>
            <a:r>
              <a:rPr dirty="0" sz="2400" lang="en-US">
                <a:solidFill>
                  <a:srgbClr val="000000"/>
                </a:solidFill>
                <a:latin typeface="Calibri"/>
                <a:ea typeface="Calibri"/>
                <a:cs typeface="Calibri"/>
                <a:sym typeface="Calibri"/>
              </a:rPr>
              <a:t>           </a:t>
            </a:r>
            <a:endParaRPr dirty="0" sz="24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Shape 183"/>
        <p:cNvGrpSpPr/>
        <p:nvPr/>
      </p:nvGrpSpPr>
      <p:grpSpPr>
        <a:xfrm>
          <a:off x="0" y="0"/>
          <a:ext cx="0" cy="0"/>
          <a:chOff x="0" y="0"/>
          <a:chExt cx="0" cy="0"/>
        </a:xfrm>
      </p:grpSpPr>
      <p:sp>
        <p:nvSpPr>
          <p:cNvPr id="1048680"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1"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2"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3"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84"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85"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86" name="Google Shape;191;p16"/>
          <p:cNvSpPr txBox="1"/>
          <p:nvPr/>
        </p:nvSpPr>
        <p:spPr>
          <a:xfrm>
            <a:off x="2496533" y="2389116"/>
            <a:ext cx="7485667" cy="2606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pic>
        <p:nvPicPr>
          <p:cNvPr id="2097166"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9444037" y="1655045"/>
            <a:ext cx="2388378" cy="3547909"/>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Shape 195"/>
        <p:cNvGrpSpPr/>
        <p:nvPr/>
      </p:nvGrpSpPr>
      <p:grpSpPr>
        <a:xfrm>
          <a:off x="0" y="0"/>
          <a:ext cx="0" cy="0"/>
          <a:chOff x="0" y="0"/>
          <a:chExt cx="0" cy="0"/>
        </a:xfrm>
      </p:grpSpPr>
      <p:sp>
        <p:nvSpPr>
          <p:cNvPr id="1048689"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0"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691"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2"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3" name="Google Shape;201;p17"/>
          <p:cNvSpPr txBox="1"/>
          <p:nvPr/>
        </p:nvSpPr>
        <p:spPr>
          <a:xfrm>
            <a:off x="739775" y="1543057"/>
            <a:ext cx="6102070"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Shape 205"/>
        <p:cNvGrpSpPr/>
        <p:nvPr/>
      </p:nvGrpSpPr>
      <p:grpSpPr>
        <a:xfrm>
          <a:off x="0" y="0"/>
          <a:ext cx="0" cy="0"/>
          <a:chOff x="0" y="0"/>
          <a:chExt cx="0" cy="0"/>
        </a:xfrm>
      </p:grpSpPr>
      <p:sp>
        <p:nvSpPr>
          <p:cNvPr id="1048696"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7"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8"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8"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0"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9"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3" name="Shape 216"/>
        <p:cNvGrpSpPr/>
        <p:nvPr/>
      </p:nvGrpSpPr>
      <p:grpSpPr>
        <a:xfrm>
          <a:off x="0" y="0"/>
          <a:ext cx="0" cy="0"/>
          <a:chOff x="0" y="0"/>
          <a:chExt cx="0" cy="0"/>
        </a:xfrm>
      </p:grpSpPr>
      <p:sp>
        <p:nvSpPr>
          <p:cNvPr id="1048703" name="Google Shape;217;p19"/>
          <p:cNvSpPr txBox="1">
            <a:spLocks noGrp="1"/>
          </p:cNvSpPr>
          <p:nvPr>
            <p:ph type="title"/>
          </p:nvPr>
        </p:nvSpPr>
        <p:spPr>
          <a:xfrm>
            <a:off x="755332" y="385444"/>
            <a:ext cx="10681335" cy="66294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04"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Shape 70"/>
        <p:cNvGrpSpPr/>
        <p:nvPr/>
      </p:nvGrpSpPr>
      <p:grpSpPr>
        <a:xfrm>
          <a:off x="0" y="0"/>
          <a:ext cx="0" cy="0"/>
          <a:chOff x="0" y="0"/>
          <a:chExt cx="0" cy="0"/>
        </a:xfrm>
      </p:grpSpPr>
      <p:sp>
        <p:nvSpPr>
          <p:cNvPr id="1048601"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5" name="Google Shape;72;p8"/>
          <p:cNvGrpSpPr/>
          <p:nvPr/>
        </p:nvGrpSpPr>
        <p:grpSpPr>
          <a:xfrm>
            <a:off x="7448612" y="0"/>
            <a:ext cx="4743796" cy="6858466"/>
            <a:chOff x="7448612" y="0"/>
            <a:chExt cx="4743796" cy="6858466"/>
          </a:xfrm>
        </p:grpSpPr>
        <p:sp>
          <p:nvSpPr>
            <p:cNvPr id="1048602"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3"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4"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5"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6"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7"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8"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9"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0"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11"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86;p8"/>
          <p:cNvSpPr txBox="1">
            <a:spLocks noGrp="1"/>
          </p:cNvSpPr>
          <p:nvPr>
            <p:ph type="title"/>
          </p:nvPr>
        </p:nvSpPr>
        <p:spPr>
          <a:xfrm>
            <a:off x="739775" y="829627"/>
            <a:ext cx="3909695" cy="651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sp>
        <p:nvSpPr>
          <p:cNvPr id="1048616"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grpSp>
        <p:nvGrpSpPr>
          <p:cNvPr id="36"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17" name="Google Shape;91;p8"/>
          <p:cNvSpPr txBox="1"/>
          <p:nvPr/>
        </p:nvSpPr>
        <p:spPr>
          <a:xfrm>
            <a:off x="1217522" y="2123271"/>
            <a:ext cx="8593228" cy="1437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Shape 95"/>
        <p:cNvGrpSpPr/>
        <p:nvPr/>
      </p:nvGrpSpPr>
      <p:grpSpPr>
        <a:xfrm>
          <a:off x="0" y="0"/>
          <a:ext cx="0" cy="0"/>
          <a:chOff x="0" y="0"/>
          <a:chExt cx="0" cy="0"/>
        </a:xfrm>
      </p:grpSpPr>
      <p:sp>
        <p:nvSpPr>
          <p:cNvPr id="1048620"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40" name="Google Shape;97;p9"/>
          <p:cNvGrpSpPr/>
          <p:nvPr/>
        </p:nvGrpSpPr>
        <p:grpSpPr>
          <a:xfrm>
            <a:off x="7448612" y="0"/>
            <a:ext cx="4743796" cy="6858466"/>
            <a:chOff x="7448612" y="0"/>
            <a:chExt cx="4743796" cy="6858466"/>
          </a:xfrm>
        </p:grpSpPr>
        <p:sp>
          <p:nvSpPr>
            <p:cNvPr id="1048621"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6"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7"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8"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9"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0"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2"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41"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34" name="Google Shape;115;p9"/>
          <p:cNvSpPr txBox="1">
            <a:spLocks noGrp="1"/>
          </p:cNvSpPr>
          <p:nvPr>
            <p:ph type="title"/>
          </p:nvPr>
        </p:nvSpPr>
        <p:spPr>
          <a:xfrm>
            <a:off x="739775" y="445388"/>
            <a:ext cx="2357120" cy="749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35"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36" name="Google Shape;117;p9"/>
          <p:cNvSpPr txBox="1"/>
          <p:nvPr/>
        </p:nvSpPr>
        <p:spPr>
          <a:xfrm>
            <a:off x="2509807" y="1041533"/>
            <a:ext cx="5029200" cy="4282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121"/>
        <p:cNvGrpSpPr/>
        <p:nvPr/>
      </p:nvGrpSpPr>
      <p:grpSpPr>
        <a:xfrm>
          <a:off x="0" y="0"/>
          <a:ext cx="0" cy="0"/>
          <a:chOff x="0" y="0"/>
          <a:chExt cx="0" cy="0"/>
        </a:xfrm>
      </p:grpSpPr>
      <p:grpSp>
        <p:nvGrpSpPr>
          <p:cNvPr id="45" name="Google Shape;122;p10"/>
          <p:cNvGrpSpPr/>
          <p:nvPr/>
        </p:nvGrpSpPr>
        <p:grpSpPr>
          <a:xfrm>
            <a:off x="7991475" y="2933700"/>
            <a:ext cx="2762250" cy="3257550"/>
            <a:chOff x="7991475" y="2933700"/>
            <a:chExt cx="2762250" cy="3257550"/>
          </a:xfrm>
        </p:grpSpPr>
        <p:sp>
          <p:nvSpPr>
            <p:cNvPr id="1048639"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41"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27;p10"/>
          <p:cNvSpPr txBox="1">
            <a:spLocks noGrp="1"/>
          </p:cNvSpPr>
          <p:nvPr>
            <p:ph type="title"/>
          </p:nvPr>
        </p:nvSpPr>
        <p:spPr>
          <a:xfrm>
            <a:off x="834072" y="575055"/>
            <a:ext cx="5636895" cy="651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sp>
        <p:nvSpPr>
          <p:cNvPr id="1048643"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44" name="Google Shape;130;p10"/>
          <p:cNvSpPr txBox="1"/>
          <p:nvPr/>
        </p:nvSpPr>
        <p:spPr>
          <a:xfrm>
            <a:off x="478602" y="1838325"/>
            <a:ext cx="6812785" cy="1869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45"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Shape 135"/>
        <p:cNvGrpSpPr/>
        <p:nvPr/>
      </p:nvGrpSpPr>
      <p:grpSpPr>
        <a:xfrm>
          <a:off x="0" y="0"/>
          <a:ext cx="0" cy="0"/>
          <a:chOff x="0" y="0"/>
          <a:chExt cx="0" cy="0"/>
        </a:xfrm>
      </p:grpSpPr>
      <p:grpSp>
        <p:nvGrpSpPr>
          <p:cNvPr id="49" name="Google Shape;136;p11"/>
          <p:cNvGrpSpPr/>
          <p:nvPr/>
        </p:nvGrpSpPr>
        <p:grpSpPr>
          <a:xfrm>
            <a:off x="3371532" y="1328321"/>
            <a:ext cx="3533775" cy="3810000"/>
            <a:chOff x="8658225" y="2647950"/>
            <a:chExt cx="3533775" cy="3810000"/>
          </a:xfrm>
        </p:grpSpPr>
        <p:sp>
          <p:nvSpPr>
            <p:cNvPr id="1048648"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0"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41;p11"/>
          <p:cNvSpPr txBox="1">
            <a:spLocks noGrp="1"/>
          </p:cNvSpPr>
          <p:nvPr>
            <p:ph type="title"/>
          </p:nvPr>
        </p:nvSpPr>
        <p:spPr>
          <a:xfrm>
            <a:off x="739775" y="829627"/>
            <a:ext cx="5263515" cy="651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PROJECT	OVERVIEW</a:t>
            </a:r>
            <a:endParaRPr dirty="0" sz="4250"/>
          </a:p>
        </p:txBody>
      </p:sp>
      <p:sp>
        <p:nvSpPr>
          <p:cNvPr id="1048652"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44;p11"/>
          <p:cNvSpPr txBox="1"/>
          <p:nvPr/>
        </p:nvSpPr>
        <p:spPr>
          <a:xfrm>
            <a:off x="739776" y="2579904"/>
            <a:ext cx="9795702" cy="18694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dirty="0"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dirty="0" sz="2400" i="0" lang="en-US">
                <a:solidFill>
                  <a:srgbClr val="0D0D0D"/>
                </a:solidFill>
                <a:latin typeface="Times New Roman"/>
                <a:ea typeface="Times New Roman"/>
                <a:cs typeface="Times New Roman"/>
                <a:sym typeface="Times New Roman"/>
              </a:rPr>
              <a:t>.</a:t>
            </a:r>
            <a:endParaRPr b="1" dirty="0"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148"/>
        <p:cNvGrpSpPr/>
        <p:nvPr/>
      </p:nvGrpSpPr>
      <p:grpSpPr>
        <a:xfrm>
          <a:off x="0" y="0"/>
          <a:ext cx="0" cy="0"/>
          <a:chOff x="0" y="0"/>
          <a:chExt cx="0" cy="0"/>
        </a:xfrm>
      </p:grpSpPr>
      <p:sp>
        <p:nvSpPr>
          <p:cNvPr id="1048656" name="Google Shape;149;p12"/>
          <p:cNvSpPr txBox="1">
            <a:spLocks noGrp="1"/>
          </p:cNvSpPr>
          <p:nvPr>
            <p:ph type="title"/>
          </p:nvPr>
        </p:nvSpPr>
        <p:spPr>
          <a:xfrm>
            <a:off x="530942" y="487647"/>
            <a:ext cx="10681335" cy="3048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57"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Shape 154"/>
        <p:cNvGrpSpPr/>
        <p:nvPr/>
      </p:nvGrpSpPr>
      <p:grpSpPr>
        <a:xfrm>
          <a:off x="0" y="0"/>
          <a:ext cx="0" cy="0"/>
          <a:chOff x="0" y="0"/>
          <a:chExt cx="0" cy="0"/>
        </a:xfrm>
      </p:grpSpPr>
      <p:sp>
        <p:nvSpPr>
          <p:cNvPr id="1048660"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1"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sp>
        <p:nvSpPr>
          <p:cNvPr id="1048664" name="Google Shape;160;p13"/>
          <p:cNvSpPr txBox="1">
            <a:spLocks noGrp="1"/>
          </p:cNvSpPr>
          <p:nvPr>
            <p:ph type="sldNum" idx="12"/>
          </p:nvPr>
        </p:nvSpPr>
        <p:spPr>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65" name="Google Shape;161;p13"/>
          <p:cNvSpPr txBox="1"/>
          <p:nvPr/>
        </p:nvSpPr>
        <p:spPr>
          <a:xfrm>
            <a:off x="723900" y="2274838"/>
            <a:ext cx="7750540" cy="313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68"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9"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sp>
        <p:nvSpPr>
          <p:cNvPr id="1048672" name="Google Shape;172;p14"/>
          <p:cNvSpPr txBox="1">
            <a:spLocks noGrp="1"/>
          </p:cNvSpPr>
          <p:nvPr>
            <p:ph type="sldNum" idx="12"/>
          </p:nvPr>
        </p:nvSpPr>
        <p:spPr>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73"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Shape 177"/>
        <p:cNvGrpSpPr/>
        <p:nvPr/>
      </p:nvGrpSpPr>
      <p:grpSpPr>
        <a:xfrm>
          <a:off x="0" y="0"/>
          <a:ext cx="0" cy="0"/>
          <a:chOff x="0" y="0"/>
          <a:chExt cx="0" cy="0"/>
        </a:xfrm>
      </p:grpSpPr>
      <p:sp>
        <p:nvSpPr>
          <p:cNvPr id="1048676" name="Google Shape;178;p15"/>
          <p:cNvSpPr txBox="1">
            <a:spLocks noGrp="1"/>
          </p:cNvSpPr>
          <p:nvPr>
            <p:ph type="title"/>
          </p:nvPr>
        </p:nvSpPr>
        <p:spPr>
          <a:xfrm>
            <a:off x="755332" y="385444"/>
            <a:ext cx="10681335" cy="66294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77" name="Google Shape;179;p15"/>
          <p:cNvSpPr txBox="1"/>
          <p:nvPr/>
        </p:nvSpPr>
        <p:spPr>
          <a:xfrm flipH="1">
            <a:off x="910757" y="1209577"/>
            <a:ext cx="8142166" cy="506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38100" dir="5400000" dist="25400" rotWithShape="0">
              <a:srgbClr val="000000">
                <a:alpha val="45000"/>
              </a:srgbClr>
            </a:outerShdw>
          </a:effectLst>
          <a:scene3d>
            <a:camera prst="orthographicFront">
              <a:rot lat="0" lon="0" rev="0"/>
            </a:camera>
            <a:lightRig dir="t" rig="brightRoom"/>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M2006C3MI</dc:creator>
  <cp:lastModifiedBy>a.jacob raj</cp:lastModifiedBy>
  <dcterms:created xsi:type="dcterms:W3CDTF">2024-09-03T01:36:18Z</dcterms:created>
  <dcterms:modified xsi:type="dcterms:W3CDTF">2024-09-03T13:32:02Z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7c1b97df22db4f1bbe2ab57959e8f73e</vt:lpwstr>
  </property>
</Properties>
</file>