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RetailFinance_16976424573010/Dashboard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2E62DF2-C0EA-4EE4-84FF-9D474A6DB17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Retail Finance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FFCA7F0-250F-400C-AA80-A59ECD11FC4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10/18/2023 6:59:59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0" name="slide10">
            <a:extLst>
              <a:ext uri="{FF2B5EF4-FFF2-40B4-BE49-F238E27FC236}">
                <a16:creationId xmlns:a16="http://schemas.microsoft.com/office/drawing/2014/main" id="{4A93C61D-4D6F-41CE-8366-14A2E353F88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985"/>
            <a:ext cx="12192000" cy="511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xplot" id="11" name="slide11">
            <a:extLst>
              <a:ext uri="{FF2B5EF4-FFF2-40B4-BE49-F238E27FC236}">
                <a16:creationId xmlns:a16="http://schemas.microsoft.com/office/drawing/2014/main" id="{9A9B6DE8-F17D-436E-904A-BEAD7AE545C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328"/>
            <a:ext cx="12192000" cy="536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12" name="slide12">
            <a:extLst>
              <a:ext uri="{FF2B5EF4-FFF2-40B4-BE49-F238E27FC236}">
                <a16:creationId xmlns:a16="http://schemas.microsoft.com/office/drawing/2014/main" id="{90B3FB74-D656-40A7-B669-F85EBE18C2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985"/>
            <a:ext cx="12192000" cy="511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3" name="slide13">
            <a:extLst>
              <a:ext uri="{FF2B5EF4-FFF2-40B4-BE49-F238E27FC236}">
                <a16:creationId xmlns:a16="http://schemas.microsoft.com/office/drawing/2014/main" id="{4515F70A-4BB9-45E0-AC4E-D5D6EF53F6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3354"/>
            <a:ext cx="12192000" cy="143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4" name="slide14">
            <a:extLst>
              <a:ext uri="{FF2B5EF4-FFF2-40B4-BE49-F238E27FC236}">
                <a16:creationId xmlns:a16="http://schemas.microsoft.com/office/drawing/2014/main" id="{B8E0B32F-9ACE-4CAE-8E7D-FF73860E51A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980"/>
            <a:ext cx="12192000" cy="472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15" name="slide15">
            <a:extLst>
              <a:ext uri="{FF2B5EF4-FFF2-40B4-BE49-F238E27FC236}">
                <a16:creationId xmlns:a16="http://schemas.microsoft.com/office/drawing/2014/main" id="{1BC3EB81-48B5-4D7E-A883-AF6DBEB0C4E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985"/>
            <a:ext cx="12192000" cy="511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16" name="slide16">
            <a:extLst>
              <a:ext uri="{FF2B5EF4-FFF2-40B4-BE49-F238E27FC236}">
                <a16:creationId xmlns:a16="http://schemas.microsoft.com/office/drawing/2014/main" id="{0A7DD669-84BA-4D9D-8390-48B8DA108A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985"/>
            <a:ext cx="12192000" cy="511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ldWide Sales and Profit" id="2" name="slide2">
            <a:extLst>
              <a:ext uri="{FF2B5EF4-FFF2-40B4-BE49-F238E27FC236}">
                <a16:creationId xmlns:a16="http://schemas.microsoft.com/office/drawing/2014/main" id="{D5887B26-3D19-4C8C-A1B2-E67A933F4E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817"/>
            <a:ext cx="12192000" cy="533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3 Product" id="3" name="slide3">
            <a:extLst>
              <a:ext uri="{FF2B5EF4-FFF2-40B4-BE49-F238E27FC236}">
                <a16:creationId xmlns:a16="http://schemas.microsoft.com/office/drawing/2014/main" id="{B43385CE-886F-45B4-8159-8DF570C555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760"/>
            <a:ext cx="12191999" cy="53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gment Wise Gross sales" id="4" name="slide4">
            <a:extLst>
              <a:ext uri="{FF2B5EF4-FFF2-40B4-BE49-F238E27FC236}">
                <a16:creationId xmlns:a16="http://schemas.microsoft.com/office/drawing/2014/main" id="{D90D9015-3D76-42D6-8DD1-C84E7D067C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269" y="0"/>
            <a:ext cx="7747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atterPlot" id="5" name="slide5">
            <a:extLst>
              <a:ext uri="{FF2B5EF4-FFF2-40B4-BE49-F238E27FC236}">
                <a16:creationId xmlns:a16="http://schemas.microsoft.com/office/drawing/2014/main" id="{3F11AF5A-4C9B-48C8-B6A0-C7BE370415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298" y="0"/>
            <a:ext cx="7905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tion chart" id="6" name="slide6">
            <a:extLst>
              <a:ext uri="{FF2B5EF4-FFF2-40B4-BE49-F238E27FC236}">
                <a16:creationId xmlns:a16="http://schemas.microsoft.com/office/drawing/2014/main" id="{E1B26AB8-12AD-43E2-AF6D-62F8F1AA6C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674"/>
            <a:ext cx="12192000" cy="541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 and Annotate line" id="7" name="slide7">
            <a:extLst>
              <a:ext uri="{FF2B5EF4-FFF2-40B4-BE49-F238E27FC236}">
                <a16:creationId xmlns:a16="http://schemas.microsoft.com/office/drawing/2014/main" id="{13828761-EED0-4200-A03A-D3F7B99444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328"/>
            <a:ext cx="12192000" cy="536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fidence Interval" id="8" name="slide8">
            <a:extLst>
              <a:ext uri="{FF2B5EF4-FFF2-40B4-BE49-F238E27FC236}">
                <a16:creationId xmlns:a16="http://schemas.microsoft.com/office/drawing/2014/main" id="{78CC8F09-4BD8-4425-8423-16F272DAD2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505"/>
            <a:ext cx="12192000" cy="642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ies" id="9" name="slide9">
            <a:extLst>
              <a:ext uri="{FF2B5EF4-FFF2-40B4-BE49-F238E27FC236}">
                <a16:creationId xmlns:a16="http://schemas.microsoft.com/office/drawing/2014/main" id="{AAF31002-AAAA-42A9-8468-5662E36A71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3354"/>
            <a:ext cx="12192000" cy="143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2023-10-18T19:00:01Z</dcterms:created>
  <dcterms:modified xsi:type="dcterms:W3CDTF">2023-10-18T19:00:01Z</dcterms:modified>
</cp:coreProperties>
</file>