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65" r:id="rId2"/>
    <p:sldId id="258" r:id="rId3"/>
    <p:sldId id="259" r:id="rId4"/>
    <p:sldId id="261" r:id="rId5"/>
    <p:sldId id="262" r:id="rId6"/>
    <p:sldId id="263" r:id="rId7"/>
    <p:sldId id="266"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938"/>
    <a:srgbClr val="F070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E7073A-B5B0-48EB-8374-1E33AB4DF3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BE7073A-B5B0-48EB-8374-1E33AB4DF39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287BAED-0C84-47D5-AB68-F934922C4820}" type="datetimeFigureOut">
              <a:rPr lang="en-US" smtClean="0"/>
              <a:pPr/>
              <a:t>11/14/2022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E7073A-B5B0-48EB-8374-1E33AB4DF39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357298"/>
            <a:ext cx="7286676" cy="2308324"/>
          </a:xfrm>
          <a:prstGeom prst="rect">
            <a:avLst/>
          </a:prstGeom>
        </p:spPr>
        <p:txBody>
          <a:bodyPr wrap="square">
            <a:spAutoFit/>
          </a:bodyPr>
          <a:lstStyle/>
          <a:p>
            <a:r>
              <a:rPr lang="en-US" sz="7200" b="1" dirty="0" smtClean="0">
                <a:solidFill>
                  <a:schemeClr val="tx2">
                    <a:lumMod val="60000"/>
                    <a:lumOff val="40000"/>
                  </a:schemeClr>
                </a:solidFill>
                <a:latin typeface="+mj-lt"/>
              </a:rPr>
              <a:t>  BRICK  BREAKER 	  	GAME </a:t>
            </a:r>
            <a:endParaRPr lang="en-US" sz="7200" dirty="0">
              <a:latin typeface="+mj-lt"/>
            </a:endParaRPr>
          </a:p>
        </p:txBody>
      </p:sp>
      <p:sp>
        <p:nvSpPr>
          <p:cNvPr id="3" name="Rectangle 2"/>
          <p:cNvSpPr/>
          <p:nvPr/>
        </p:nvSpPr>
        <p:spPr>
          <a:xfrm>
            <a:off x="3571868" y="4643446"/>
            <a:ext cx="4857784" cy="954107"/>
          </a:xfrm>
          <a:prstGeom prst="rect">
            <a:avLst/>
          </a:prstGeom>
        </p:spPr>
        <p:txBody>
          <a:bodyPr wrap="square">
            <a:spAutoFit/>
          </a:bodyPr>
          <a:lstStyle/>
          <a:p>
            <a:r>
              <a:rPr lang="en-US" sz="2800" b="1" dirty="0" smtClean="0">
                <a:solidFill>
                  <a:srgbClr val="F070CE"/>
                </a:solidFill>
                <a:latin typeface="+mj-lt"/>
              </a:rPr>
              <a:t>                          BY</a:t>
            </a:r>
            <a:br>
              <a:rPr lang="en-US" sz="2800" b="1" dirty="0" smtClean="0">
                <a:solidFill>
                  <a:srgbClr val="F070CE"/>
                </a:solidFill>
                <a:latin typeface="+mj-lt"/>
              </a:rPr>
            </a:br>
            <a:r>
              <a:rPr lang="en-US" sz="2800" b="1" dirty="0" smtClean="0">
                <a:solidFill>
                  <a:srgbClr val="F070CE"/>
                </a:solidFill>
                <a:latin typeface="+mj-lt"/>
              </a:rPr>
              <a:t>	GURRAM MONIKA</a:t>
            </a:r>
            <a:endParaRPr lang="en-US" sz="28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DESCRIPTION</a:t>
            </a:r>
            <a:endParaRPr lang="en-US" sz="3600" b="1" dirty="0">
              <a:solidFill>
                <a:srgbClr val="FF0000"/>
              </a:solidFill>
            </a:endParaRPr>
          </a:p>
        </p:txBody>
      </p:sp>
      <p:sp>
        <p:nvSpPr>
          <p:cNvPr id="3" name="Content Placeholder 2"/>
          <p:cNvSpPr>
            <a:spLocks noGrp="1"/>
          </p:cNvSpPr>
          <p:nvPr>
            <p:ph idx="1"/>
          </p:nvPr>
        </p:nvSpPr>
        <p:spPr/>
        <p:txBody>
          <a:bodyPr/>
          <a:lstStyle/>
          <a:p>
            <a:pPr algn="just">
              <a:buNone/>
            </a:pPr>
            <a:r>
              <a:rPr lang="en-US" sz="2800" dirty="0" smtClean="0"/>
              <a:t>			</a:t>
            </a:r>
            <a:r>
              <a:rPr lang="en-US" sz="2400" dirty="0" smtClean="0">
                <a:solidFill>
                  <a:schemeClr val="tx1">
                    <a:lumMod val="95000"/>
                    <a:lumOff val="5000"/>
                  </a:schemeClr>
                </a:solidFill>
              </a:rPr>
              <a:t>A Brick Breaker game in java consists of Bricks aligned at the top of the screen.. It has a small ball that hits the Bricks with the help of a little platform at the bottom. The player uses this platform to bounce the ball towards Bricks. The more you break the Bricks, the more you score. If you miss the ball to bounce then game over.</a:t>
            </a:r>
          </a:p>
          <a:p>
            <a:pPr algn="just">
              <a:buNone/>
            </a:pPr>
            <a:r>
              <a:rPr lang="en-US" sz="3600" b="1" dirty="0" smtClean="0">
                <a:solidFill>
                  <a:srgbClr val="00B0F0"/>
                </a:solidFill>
                <a:latin typeface="+mj-lt"/>
              </a:rPr>
              <a:t>TOOLS</a:t>
            </a:r>
          </a:p>
          <a:p>
            <a:pPr algn="just">
              <a:buFont typeface="Wingdings" pitchFamily="2" charset="2"/>
              <a:buChar char="Ø"/>
            </a:pPr>
            <a:r>
              <a:rPr lang="en-US" sz="2400" dirty="0" smtClean="0">
                <a:solidFill>
                  <a:schemeClr val="tx1">
                    <a:lumMod val="95000"/>
                    <a:lumOff val="5000"/>
                  </a:schemeClr>
                </a:solidFill>
              </a:rPr>
              <a:t>JAVA SWING</a:t>
            </a:r>
          </a:p>
          <a:p>
            <a:pPr algn="just">
              <a:buNone/>
            </a:pPr>
            <a:endParaRPr lang="en-US" sz="24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4"/>
                </a:solidFill>
              </a:rPr>
              <a:t>FUNCTIONAL REQUIREMENTS</a:t>
            </a:r>
            <a:endParaRPr lang="en-US" sz="3600" b="1" dirty="0">
              <a:solidFill>
                <a:schemeClr val="accent4"/>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User , </a:t>
            </a:r>
            <a:r>
              <a:rPr lang="en-US" dirty="0" err="1" smtClean="0"/>
              <a:t>i.e</a:t>
            </a:r>
            <a:r>
              <a:rPr lang="en-US" dirty="0" smtClean="0"/>
              <a:t>, nothing but a </a:t>
            </a:r>
            <a:r>
              <a:rPr lang="en-US" dirty="0" err="1" smtClean="0"/>
              <a:t>Pladder</a:t>
            </a:r>
            <a:endParaRPr lang="en-US" dirty="0" smtClean="0"/>
          </a:p>
          <a:p>
            <a:pPr>
              <a:buFont typeface="Wingdings" pitchFamily="2" charset="2"/>
              <a:buChar char="Ø"/>
            </a:pPr>
            <a:r>
              <a:rPr lang="en-US" dirty="0" smtClean="0"/>
              <a:t>Ball</a:t>
            </a:r>
          </a:p>
          <a:p>
            <a:pPr>
              <a:buFont typeface="Wingdings" pitchFamily="2" charset="2"/>
              <a:buChar char="Ø"/>
            </a:pPr>
            <a:r>
              <a:rPr lang="en-US" dirty="0" smtClean="0"/>
              <a:t>Bricks</a:t>
            </a:r>
          </a:p>
          <a:p>
            <a:pPr>
              <a:buNone/>
            </a:pPr>
            <a:r>
              <a:rPr lang="en-US" sz="3600" b="1" dirty="0" smtClean="0">
                <a:solidFill>
                  <a:schemeClr val="accent1">
                    <a:lumMod val="60000"/>
                    <a:lumOff val="40000"/>
                  </a:schemeClr>
                </a:solidFill>
                <a:latin typeface="+mj-lt"/>
              </a:rPr>
              <a:t>IMPLEMENTATION</a:t>
            </a:r>
          </a:p>
          <a:p>
            <a:pPr>
              <a:buFont typeface="Wingdings" pitchFamily="2" charset="2"/>
              <a:buChar char="Ø"/>
            </a:pPr>
            <a:r>
              <a:rPr lang="en-US" sz="2400" dirty="0" smtClean="0"/>
              <a:t>We used 3 classes in this project</a:t>
            </a:r>
          </a:p>
          <a:p>
            <a:pPr>
              <a:buNone/>
            </a:pPr>
            <a:r>
              <a:rPr lang="en-US" sz="2400" dirty="0" smtClean="0"/>
              <a:t> 	1. Main class</a:t>
            </a:r>
          </a:p>
          <a:p>
            <a:pPr>
              <a:buNone/>
            </a:pPr>
            <a:r>
              <a:rPr lang="en-US" sz="2400" dirty="0" smtClean="0"/>
              <a:t>	2. Game play class</a:t>
            </a:r>
          </a:p>
          <a:p>
            <a:pPr>
              <a:buNone/>
            </a:pPr>
            <a:r>
              <a:rPr lang="en-US" sz="2400" dirty="0" smtClean="0"/>
              <a:t>	3. Map Generator class</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4000" b="1" dirty="0" smtClean="0">
                <a:solidFill>
                  <a:srgbClr val="F070CE"/>
                </a:solidFill>
              </a:rPr>
              <a:t>MAIN CLASS</a:t>
            </a:r>
            <a:endParaRPr lang="en-US" sz="4000" b="1" dirty="0">
              <a:solidFill>
                <a:srgbClr val="F070CE"/>
              </a:solidFill>
            </a:endParaRPr>
          </a:p>
        </p:txBody>
      </p:sp>
      <p:sp>
        <p:nvSpPr>
          <p:cNvPr id="3" name="Content Placeholder 2"/>
          <p:cNvSpPr>
            <a:spLocks noGrp="1"/>
          </p:cNvSpPr>
          <p:nvPr>
            <p:ph idx="1"/>
          </p:nvPr>
        </p:nvSpPr>
        <p:spPr>
          <a:xfrm>
            <a:off x="285720" y="1714488"/>
            <a:ext cx="8401080" cy="4610112"/>
          </a:xfrm>
        </p:spPr>
        <p:txBody>
          <a:bodyPr>
            <a:normAutofit lnSpcReduction="10000"/>
          </a:bodyPr>
          <a:lstStyle/>
          <a:p>
            <a:pPr>
              <a:buFont typeface="Wingdings" pitchFamily="2" charset="2"/>
              <a:buChar char="v"/>
            </a:pPr>
            <a:r>
              <a:rPr lang="en-US" dirty="0" smtClean="0"/>
              <a:t> This the main class. In this I used main method. In this class I used </a:t>
            </a:r>
            <a:r>
              <a:rPr lang="en-US" dirty="0" err="1" smtClean="0"/>
              <a:t>Jframe</a:t>
            </a:r>
            <a:r>
              <a:rPr lang="en-US" dirty="0" smtClean="0"/>
              <a:t> . </a:t>
            </a:r>
            <a:r>
              <a:rPr lang="en-US" dirty="0" err="1" smtClean="0"/>
              <a:t>Jframe</a:t>
            </a:r>
            <a:r>
              <a:rPr lang="en-US" dirty="0" smtClean="0"/>
              <a:t> is used for creating outer window.</a:t>
            </a:r>
          </a:p>
          <a:p>
            <a:pPr>
              <a:buNone/>
            </a:pPr>
            <a:r>
              <a:rPr lang="en-US" sz="4000" b="1" dirty="0" smtClean="0">
                <a:solidFill>
                  <a:srgbClr val="92D050"/>
                </a:solidFill>
                <a:latin typeface="+mj-lt"/>
              </a:rPr>
              <a:t>GAME PLAY CLASS</a:t>
            </a:r>
          </a:p>
          <a:p>
            <a:pPr>
              <a:buFont typeface="Wingdings" pitchFamily="2" charset="2"/>
              <a:buChar char="v"/>
            </a:pPr>
            <a:r>
              <a:rPr lang="en-US" dirty="0" smtClean="0"/>
              <a:t> This is the Another Class. This Class is used for creating ball and slider and the moments of the ball and slider. If we click right arrow the slider moves right and if we click left arrow the slider moves towards left.</a:t>
            </a:r>
          </a:p>
          <a:p>
            <a:pPr>
              <a:buFont typeface="Wingdings" pitchFamily="2" charset="2"/>
              <a:buChar char="v"/>
            </a:pPr>
            <a:r>
              <a:rPr lang="en-US" dirty="0" smtClean="0"/>
              <a:t> If we miss the ball the game will over and if we bounce the ball the score will increase and the bricks will decrease.</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58204" cy="796086"/>
          </a:xfrm>
        </p:spPr>
        <p:txBody>
          <a:bodyPr>
            <a:normAutofit/>
          </a:bodyPr>
          <a:lstStyle/>
          <a:p>
            <a:r>
              <a:rPr lang="en-US" sz="4000" b="1" dirty="0" smtClean="0">
                <a:solidFill>
                  <a:srgbClr val="FFC000"/>
                </a:solidFill>
              </a:rPr>
              <a:t>MAP GENERATOR</a:t>
            </a:r>
            <a:endParaRPr lang="en-US" sz="4000" b="1" dirty="0">
              <a:solidFill>
                <a:srgbClr val="FFC000"/>
              </a:solidFill>
            </a:endParaRPr>
          </a:p>
        </p:txBody>
      </p:sp>
      <p:sp>
        <p:nvSpPr>
          <p:cNvPr id="3" name="Content Placeholder 2"/>
          <p:cNvSpPr>
            <a:spLocks noGrp="1"/>
          </p:cNvSpPr>
          <p:nvPr>
            <p:ph idx="1"/>
          </p:nvPr>
        </p:nvSpPr>
        <p:spPr>
          <a:xfrm>
            <a:off x="285720" y="1571612"/>
            <a:ext cx="8286808" cy="4752988"/>
          </a:xfrm>
        </p:spPr>
        <p:txBody>
          <a:bodyPr/>
          <a:lstStyle/>
          <a:p>
            <a:pPr>
              <a:buFont typeface="Wingdings" pitchFamily="2" charset="2"/>
              <a:buChar char="v"/>
            </a:pPr>
            <a:r>
              <a:rPr lang="en-US" dirty="0" smtClean="0"/>
              <a:t> This is Another class . This class is used for creating Bricks. Firstly, we create one large Brick after that we divides into several parts as per width and height.</a:t>
            </a:r>
          </a:p>
          <a:p>
            <a:pPr>
              <a:buNone/>
            </a:pPr>
            <a:r>
              <a:rPr lang="en-US" sz="2800" b="1" dirty="0" smtClean="0">
                <a:latin typeface="+mj-lt"/>
              </a:rPr>
              <a:t> </a:t>
            </a:r>
            <a:r>
              <a:rPr lang="en-US" sz="3200" b="1" dirty="0" smtClean="0">
                <a:solidFill>
                  <a:srgbClr val="E84938"/>
                </a:solidFill>
                <a:latin typeface="+mj-lt"/>
              </a:rPr>
              <a:t>VISUALS</a:t>
            </a:r>
          </a:p>
          <a:p>
            <a:pPr>
              <a:buNone/>
            </a:pPr>
            <a:r>
              <a:rPr lang="en-US" dirty="0" smtClean="0"/>
              <a:t>This is how our game looks like:</a:t>
            </a:r>
            <a:endParaRPr lang="en-US" dirty="0"/>
          </a:p>
        </p:txBody>
      </p:sp>
      <p:pic>
        <p:nvPicPr>
          <p:cNvPr id="4" name="Picture 3" descr="Screenshot (34).png"/>
          <p:cNvPicPr>
            <a:picLocks noChangeAspect="1"/>
          </p:cNvPicPr>
          <p:nvPr/>
        </p:nvPicPr>
        <p:blipFill>
          <a:blip r:embed="rId2"/>
          <a:srcRect l="22656" t="18056" r="40624" b="26388"/>
          <a:stretch>
            <a:fillRect/>
          </a:stretch>
        </p:blipFill>
        <p:spPr>
          <a:xfrm>
            <a:off x="2357422" y="3857628"/>
            <a:ext cx="3357586" cy="28575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0070C0"/>
                </a:solidFill>
              </a:rPr>
              <a:t>GAME WIN AND GAME OVER</a:t>
            </a:r>
            <a:endParaRPr lang="en-US" b="1" dirty="0">
              <a:solidFill>
                <a:srgbClr val="0070C0"/>
              </a:solidFill>
            </a:endParaRPr>
          </a:p>
        </p:txBody>
      </p:sp>
      <p:sp>
        <p:nvSpPr>
          <p:cNvPr id="3" name="Content Placeholder 2"/>
          <p:cNvSpPr>
            <a:spLocks noGrp="1"/>
          </p:cNvSpPr>
          <p:nvPr>
            <p:ph sz="half" idx="1"/>
          </p:nvPr>
        </p:nvSpPr>
        <p:spPr>
          <a:xfrm>
            <a:off x="457200" y="1857365"/>
            <a:ext cx="8258204" cy="4497560"/>
          </a:xfrm>
        </p:spPr>
        <p:txBody>
          <a:bodyPr/>
          <a:lstStyle/>
          <a:p>
            <a:r>
              <a:rPr lang="en-US" dirty="0" smtClean="0"/>
              <a:t>This is how it looks 	      This is how it looks after</a:t>
            </a:r>
          </a:p>
          <a:p>
            <a:pPr>
              <a:buNone/>
            </a:pPr>
            <a:r>
              <a:rPr lang="en-US" dirty="0" smtClean="0"/>
              <a:t>    after winning the game		loosing the game</a:t>
            </a:r>
            <a:endParaRPr lang="en-US" dirty="0"/>
          </a:p>
        </p:txBody>
      </p:sp>
      <p:pic>
        <p:nvPicPr>
          <p:cNvPr id="5" name="Content Placeholder 4" descr="Screenshot (36).png"/>
          <p:cNvPicPr>
            <a:picLocks noGrp="1" noChangeAspect="1"/>
          </p:cNvPicPr>
          <p:nvPr>
            <p:ph sz="half" idx="2"/>
          </p:nvPr>
        </p:nvPicPr>
        <p:blipFill>
          <a:blip r:embed="rId2"/>
          <a:srcRect l="19457" t="-6290" r="20401"/>
          <a:stretch>
            <a:fillRect/>
          </a:stretch>
        </p:blipFill>
        <p:spPr>
          <a:xfrm>
            <a:off x="928662" y="2928934"/>
            <a:ext cx="3071834" cy="3053745"/>
          </a:xfrm>
        </p:spPr>
      </p:pic>
      <p:pic>
        <p:nvPicPr>
          <p:cNvPr id="6" name="Picture 5" descr="Screenshot (35).png"/>
          <p:cNvPicPr>
            <a:picLocks noChangeAspect="1"/>
          </p:cNvPicPr>
          <p:nvPr/>
        </p:nvPicPr>
        <p:blipFill>
          <a:blip r:embed="rId3"/>
          <a:srcRect l="20313" t="13889" r="34375" b="19444"/>
          <a:stretch>
            <a:fillRect/>
          </a:stretch>
        </p:blipFill>
        <p:spPr>
          <a:xfrm>
            <a:off x="4929190" y="3071810"/>
            <a:ext cx="3429024" cy="283781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CONCLUSION</a:t>
            </a:r>
            <a:endParaRPr lang="en-US" sz="3600" b="1" dirty="0">
              <a:solidFill>
                <a:srgbClr val="FF0000"/>
              </a:solidFill>
            </a:endParaRPr>
          </a:p>
        </p:txBody>
      </p:sp>
      <p:sp>
        <p:nvSpPr>
          <p:cNvPr id="3" name="Content Placeholder 2"/>
          <p:cNvSpPr>
            <a:spLocks noGrp="1"/>
          </p:cNvSpPr>
          <p:nvPr>
            <p:ph idx="1"/>
          </p:nvPr>
        </p:nvSpPr>
        <p:spPr/>
        <p:txBody>
          <a:bodyPr/>
          <a:lstStyle/>
          <a:p>
            <a:r>
              <a:rPr lang="en-US" dirty="0" smtClean="0"/>
              <a:t>This Game is working successfully. I like this project. I like this  BRICK BREAKER game.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571528"/>
            <a:ext cx="8429684" cy="4714908"/>
          </a:xfrm>
        </p:spPr>
        <p:txBody>
          <a:bodyPr>
            <a:noAutofit/>
          </a:bodyPr>
          <a:lstStyle/>
          <a:p>
            <a:r>
              <a:rPr lang="en-US" sz="9600" b="1" dirty="0" smtClean="0">
                <a:solidFill>
                  <a:srgbClr val="00B0F0"/>
                </a:solidFill>
              </a:rPr>
              <a:t>THANK YOU</a:t>
            </a:r>
            <a:endParaRPr lang="en-US" sz="9600" b="1" dirty="0">
              <a:solidFill>
                <a:srgbClr val="00B0F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333</TotalTime>
  <Words>210</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Slide 1</vt:lpstr>
      <vt:lpstr>DESCRIPTION</vt:lpstr>
      <vt:lpstr>FUNCTIONAL REQUIREMENTS</vt:lpstr>
      <vt:lpstr>MAIN CLASS</vt:lpstr>
      <vt:lpstr>MAP GENERATOR</vt:lpstr>
      <vt:lpstr> GAME WIN AND GAME OVER</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37</cp:revision>
  <dcterms:created xsi:type="dcterms:W3CDTF">2022-11-13T11:05:24Z</dcterms:created>
  <dcterms:modified xsi:type="dcterms:W3CDTF">2022-11-14T11:00:47Z</dcterms:modified>
</cp:coreProperties>
</file>