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dea5219773180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dea5219773180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0dea52197731806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0dea5219773180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0dea5219773180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0dea5219773180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40dea5219773180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40dea5219773180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0dea52197731806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0dea5219773180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dea5219773180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dea5219773180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0dea5219773180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0dea5219773180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0dea5219773180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0dea5219773180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0dea5219773180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0dea5219773180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dea52197731806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dea5219773180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63225"/>
            <a:ext cx="9143999" cy="53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0" y="0"/>
            <a:ext cx="9144000" cy="51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750" y="1561000"/>
            <a:ext cx="3788725" cy="337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800" y="1330025"/>
            <a:ext cx="3363550" cy="165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1800" y="2979075"/>
            <a:ext cx="3363550" cy="21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2800"/>
            <a:ext cx="9144000" cy="52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392"/>
            <a:ext cx="9143999" cy="509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6425" y="3627"/>
            <a:ext cx="9396850" cy="513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700"/>
            <a:ext cx="9144000" cy="5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3075"/>
            <a:ext cx="9296401" cy="52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