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xlsx" ContentType="application/vnd.openxmlformats-officedocument.spreadsheetml.sheet"/>
  <Override PartName="/ppt/presentation.xml" ContentType="application/vnd.openxmlformats-officedocument.presentationml.presentation.main+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5" Type="http://schemas.openxmlformats.org/officeDocument/2006/relationships/custom-properties" Target="docProps/custom.xml"></Relationship></Relationships>
</file>

<file path=ppt/presentation.xml><?xml version="1.0" encoding="utf-8"?>
<p:presentation xmlns:p="http://schemas.openxmlformats.org/presentationml/2006/main" xmlns:r="http://schemas.openxmlformats.org/officeDocument/2006/relationships" xmlns:a="http://schemas.openxmlformats.org/drawingml/2006/main" xmlns:p14="http://schemas.microsoft.com/office/powerpoint/2010/main">
  <p:sldMasterIdLst>
    <p:sldMasterId id="2147483660" r:id="rId7"/>
  </p:sldMasterIdLst>
  <p:notesMasterIdLst>
    <p:notesMasterId r:id="rId9"/>
  </p:notesMasterIdLst>
  <p:sldIdLst>
    <p:sldId id="257" r:id="rId11"/>
    <p:sldId id="258" r:id="rId12"/>
    <p:sldId id="259" r:id="rId13"/>
    <p:sldId id="260" r:id="rId14"/>
    <p:sldId id="261" r:id="rId16"/>
    <p:sldId id="262" r:id="rId17"/>
    <p:sldId id="263" r:id="rId18"/>
    <p:sldId id="264" r:id="rId19"/>
    <p:sldId id="265" r:id="rId20"/>
    <p:sldId id="266" r:id="rId21"/>
    <p:sldId id="268" r:id="rId22"/>
    <p:sldId id="269" r:id="rId23"/>
    <p:sldId id="270" r:id="rId25"/>
  </p:sldIdLst>
  <p:sldSz cx="12192000" cy="6858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orient="horz" pos="2877" userDrawn="1">
          <p15:clr>
            <a:srgbClr val="A4A3A4"/>
          </p15:clr>
        </p15:guide>
        <p15:guide id="1" pos="2157" userDrawn="1">
          <p15:clr>
            <a:srgbClr val="A4A3A4"/>
          </p15:clr>
        </p15:guide>
      </p15:sldGuideLst>
    </p:ext>
  </p:extLst>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View">
  <p:normalViewPr>
    <p:restoredLeft sz="15620"/>
    <p:restoredTop sz="94660"/>
  </p:normalViewPr>
  <p:slideViewPr>
    <p:cSldViewPr snapToGrid="1" snapToObjects="1">
      <p:cViewPr varScale="1">
        <p:scale>
          <a:sx n="68" d="100"/>
          <a:sy n="68" d="100"/>
        </p:scale>
        <p:origin x="48" y="312"/>
      </p:cViewPr>
      <p:guideLst>
        <p:guide orient="horz" pos="2877"/>
        <p:guide pos="2157"/>
      </p:guideLst>
    </p:cSldViewPr>
  </p:slid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7" Type="http://schemas.openxmlformats.org/officeDocument/2006/relationships/slideMaster" Target="slideMasters/slideMaster1.xml"></Relationship><Relationship Id="rId8" Type="http://schemas.openxmlformats.org/officeDocument/2006/relationships/theme" Target="theme/theme1.xml"></Relationship><Relationship Id="rId9" Type="http://schemas.openxmlformats.org/officeDocument/2006/relationships/notesMaster" Target="notesMasters/notesMaster1.xml"></Relationship><Relationship Id="rId11" Type="http://schemas.openxmlformats.org/officeDocument/2006/relationships/slide" Target="slides/slide1.xml"></Relationship><Relationship Id="rId12" Type="http://schemas.openxmlformats.org/officeDocument/2006/relationships/slide" Target="slides/slide2.xml"></Relationship><Relationship Id="rId13" Type="http://schemas.openxmlformats.org/officeDocument/2006/relationships/slide" Target="slides/slide3.xml"></Relationship><Relationship Id="rId14" Type="http://schemas.openxmlformats.org/officeDocument/2006/relationships/slide" Target="slides/slide4.xml"></Relationship><Relationship Id="rId16" Type="http://schemas.openxmlformats.org/officeDocument/2006/relationships/slide" Target="slides/slide5.xml"></Relationship><Relationship Id="rId17" Type="http://schemas.openxmlformats.org/officeDocument/2006/relationships/slide" Target="slides/slide6.xml"></Relationship><Relationship Id="rId18" Type="http://schemas.openxmlformats.org/officeDocument/2006/relationships/slide" Target="slides/slide7.xml"></Relationship><Relationship Id="rId19" Type="http://schemas.openxmlformats.org/officeDocument/2006/relationships/slide" Target="slides/slide8.xml"></Relationship><Relationship Id="rId20" Type="http://schemas.openxmlformats.org/officeDocument/2006/relationships/slide" Target="slides/slide9.xml"></Relationship><Relationship Id="rId21" Type="http://schemas.openxmlformats.org/officeDocument/2006/relationships/slide" Target="slides/slide10.xml"></Relationship><Relationship Id="rId22" Type="http://schemas.openxmlformats.org/officeDocument/2006/relationships/slide" Target="slides/slide11.xml"></Relationship><Relationship Id="rId23" Type="http://schemas.openxmlformats.org/officeDocument/2006/relationships/slide" Target="slides/slide12.xml"></Relationship><Relationship Id="rId25" Type="http://schemas.openxmlformats.org/officeDocument/2006/relationships/slide" Target="slides/slide13.xml"></Relationship><Relationship Id="rId27" Type="http://schemas.openxmlformats.org/officeDocument/2006/relationships/viewProps" Target="viewProps.xml"></Relationship><Relationship Id="rId28" Type="http://schemas.openxmlformats.org/officeDocument/2006/relationships/presProps" Target="presProps.xml"></Relationship></Relationships>
</file>

<file path=ppt/charts/_rels/chart1.xml.rels><?xml version="1.0" encoding="UTF-8"?>
<Relationships xmlns="http://schemas.openxmlformats.org/package/2006/relationships"><Relationship Id="rId1" Type="http://schemas.openxmlformats.org/officeDocument/2006/relationships/oleObject" Target="file:///C:\Users\Kamalesh.Thirumalai\Downloads\Krithika%20Naan%20Mudhalvan%20Project.xlsx" TargetMode="External"></Relationship><Relationship Id="rId2" Type="http://schemas.microsoft.com/office/2011/relationships/chartStyle" Target="style1.xml"></Relationship><Relationship Id="rId3" Type="http://schemas.microsoft.com/office/2011/relationships/chartColorStyle" Target="colors1.xml"></Relationship><Relationship Id="rId4" Type="http://schemas.openxmlformats.org/officeDocument/2006/relationships/themeOverride" Target="../theme/themeOverride1.xml"></Relationship></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xml"></Relationship></Relationships>
</file>

<file path=ppt/notesSlides/_rels/notesSlide12.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12.xml"></Relationship></Relationships>
</file>

<file path=ppt/notesSlides/_rels/notesSlide4.xml.rels><?xml version="1.0" encoding="UTF-8"?>
<Relationships xmlns="http://schemas.openxmlformats.org/package/2006/relationships"><Relationship Id="rId2" Type="http://schemas.openxmlformats.org/officeDocument/2006/relationships/notesMaster" Target="../notesMasters/notesMaster1.xml"></Relationship><Relationship Id="rId3" Type="http://schemas.openxmlformats.org/officeDocument/2006/relationships/slide" Target="../slides/slide4.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image" Target="../media/image1.png"></Relationship><Relationship Id="rId3" Type="http://schemas.openxmlformats.org/officeDocument/2006/relationships/notesSlide" Target="../notesSlides/notesSlide1.xml"></Relationship><Relationship Id="rId4" Type="http://schemas.openxmlformats.org/officeDocument/2006/relationships/slideLayout" Target="../slideLayouts/slideLayout1.xml"></Relationship></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chart" Target="../charts/chart1.xml"></Relationship><Relationship Id="rId2" Type="http://schemas.openxmlformats.org/officeDocument/2006/relationships/image" Target="../media/image15.png"></Relationship><Relationship Id="rId3" Type="http://schemas.openxmlformats.org/officeDocument/2006/relationships/slideLayout" Target="../slideLayouts/slideLayout4.xml"></Relationship><Relationship Id="rId4" Type="http://schemas.openxmlformats.org/officeDocument/2006/relationships/notesSlide" Target="../notesSlides/notesSlide12.xml"></Relationshi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image" Target="../media/image5.png"></Relationship><Relationship Id="rId2" Type="http://schemas.openxmlformats.org/officeDocument/2006/relationships/image" Target="../media/image1.png"></Relationship><Relationship Id="rId3" Type="http://schemas.openxmlformats.org/officeDocument/2006/relationships/slideLayout" Target="../slideLayouts/slideLayout4.xml"></Relationship><Relationship Id="rId4" Type="http://schemas.openxmlformats.org/officeDocument/2006/relationships/notesSlide" Target="../notesSlides/notesSlide4.xml"></Relationship></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9" name=""/>
        <p:cNvGrpSpPr/>
        <p:nvPr/>
      </p:nvGrpSpPr>
      <p:grpSpPr>
        <a:xfrm>
          <a:off x="0" y="0"/>
          <a:ext cx="0" cy="0"/>
          <a:chOff x="0" y="0"/>
          <a:chExt cx="0" cy="0"/>
        </a:xfrm>
      </p:grpSpPr>
      <p:grpSp>
        <p:nvGrpSpPr>
          <p:cNvPr id="20" name="object 2"/>
          <p:cNvGrpSpPr/>
          <p:nvPr/>
        </p:nvGrpSpPr>
        <p:grpSpPr>
          <a:xfrm>
            <a:off x="876300" y="990600"/>
            <a:ext cx="1743075" cy="1333500"/>
            <a:chOff x="876300" y="990600"/>
            <a:chExt cx="1743075" cy="1333500"/>
          </a:xfrm>
        </p:grpSpPr>
        <p:sp>
          <p:nvSpPr>
            <p:cNvPr id="1048596" name="object 3"/>
            <p:cNvSpPr/>
            <p:nvPr/>
          </p:nvSpPr>
          <p:spPr>
            <a:xfrm>
              <a:off x="876300" y="12668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971675" y="9906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820" y="561975"/>
            <a:ext cx="9982200" cy="632460"/>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a:spLocks/>
          </p:cNvSpPr>
          <p:nvPr/>
        </p:nvSpPr>
        <p:spPr>
          <a:xfrm>
            <a:off x="896620" y="3288665"/>
            <a:ext cx="8612505" cy="2858135"/>
          </a:xfrm>
          <a:prstGeom prst="rect"/>
          <a:noFill/>
        </p:spPr>
        <p:txBody>
          <a:bodyPr wrap="square" lIns="91440" tIns="45720" rIns="91440" bIns="45720" numCol="1" vert="horz" anchor="t">
            <a:spAutoFit/>
          </a:bodyPr>
          <a:lstStyle/>
          <a:p>
            <a:pPr marL="0" indent="0">
              <a:lnSpc>
                <a:spcPct val="100000"/>
              </a:lnSpc>
              <a:spcBef>
                <a:spcPts val="0"/>
              </a:spcBef>
              <a:spcAft>
                <a:spcPts val="0"/>
              </a:spcAft>
              <a:buFontTx/>
              <a:buNone/>
            </a:pPr>
            <a:r>
              <a:rPr lang="en-US" sz="2000" b="1">
                <a:latin typeface="Arial Rounded MT Bold" charset="0"/>
              </a:rPr>
              <a:t>STUDENT NAME : </a:t>
            </a:r>
            <a:r>
              <a:rPr lang="en-US" sz="2000" b="1">
                <a:latin typeface="Arial Rounded MT Bold" charset="0"/>
              </a:rPr>
              <a:t>Monika.J</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REGISTER NO     :22133710</a:t>
            </a:r>
            <a:r>
              <a:rPr lang="en-GB" sz="2000" b="1">
                <a:latin typeface="Arial Rounded MT Bold" charset="0"/>
              </a:rPr>
              <a:t>420</a:t>
            </a:r>
            <a:r>
              <a:rPr lang="en-US" sz="2000" b="1">
                <a:latin typeface="Arial Rounded MT Bold" charset="0"/>
              </a:rPr>
              <a:t>29,</a:t>
            </a: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44271AE9513DC84B5094BFC811075BE5</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DEPARTMENT     :B.COM(</a:t>
            </a:r>
            <a:r>
              <a:rPr lang="en-GB" sz="2000" b="1">
                <a:latin typeface="Arial Rounded MT Bold" charset="0"/>
              </a:rPr>
              <a:t>CORPORATE SECRETARYSHIP)</a:t>
            </a:r>
            <a:endParaRPr lang="ko-KR" altLang="en-US" sz="2000" b="1">
              <a:latin typeface="Arial Rounded MT Bold" charset="0"/>
            </a:endParaRPr>
          </a:p>
          <a:p>
            <a:pPr marL="0" indent="0">
              <a:lnSpc>
                <a:spcPct val="100000"/>
              </a:lnSpc>
              <a:spcBef>
                <a:spcPts val="0"/>
              </a:spcBef>
              <a:spcAft>
                <a:spcPts val="0"/>
              </a:spcAft>
              <a:buFontTx/>
              <a:buNone/>
            </a:pP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Arial Rounded MT Bold" charset="0"/>
              </a:rPr>
              <a:t>COLLEGE             : QUAID-E-MILLATH GOVERNMENT COLLEGE.</a:t>
            </a:r>
            <a:endParaRPr lang="ko-KR" altLang="en-US" sz="2000" b="1">
              <a:latin typeface="Arial Rounded MT Bold" charset="0"/>
            </a:endParaRPr>
          </a:p>
          <a:p>
            <a:pPr marL="0" indent="0">
              <a:lnSpc>
                <a:spcPct val="100000"/>
              </a:lnSpc>
              <a:spcBef>
                <a:spcPts val="0"/>
              </a:spcBef>
              <a:spcAft>
                <a:spcPts val="0"/>
              </a:spcAft>
              <a:buFontTx/>
              <a:buNone/>
            </a:pPr>
            <a:r>
              <a:rPr lang="en-US" sz="2000" b="1">
                <a:latin typeface="Castellar" charset="0"/>
              </a:rPr>
              <a:t>          </a:t>
            </a:r>
            <a:endParaRPr lang="ko-KR" altLang="en-US" sz="2000" b="1">
              <a:latin typeface="Castellar"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13</Pages>
  <Paragraphs>0</Paragraphs>
  <Words>0</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Konduru Narasimha</dc:creator>
  <cp:lastModifiedBy>guest530e499e69f7f2cc088f11a85e15dd7d</cp:lastModifiedBy>
  <dc:title>Face Mask Detection using Convolutional Neural Network (CNN)  </dc:title>
  <dcterms:modified xsi:type="dcterms:W3CDTF">2024-09-01T08:33:10Z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c5234e0e9a4440128c27e7b8ef39df15</vt:lpwstr>
  </property>
</Properties>
</file>