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M</a:t>
            </a:r>
            <a:r>
              <a:rPr dirty="0" sz="2400" lang="en-US"/>
              <a:t>o</a:t>
            </a:r>
            <a:r>
              <a:rPr dirty="0" sz="2400" lang="en-US"/>
              <a:t>n</a:t>
            </a:r>
            <a:r>
              <a:rPr dirty="0" sz="2400" lang="en-US"/>
              <a:t>i</a:t>
            </a:r>
            <a:r>
              <a:rPr dirty="0" sz="2400" lang="en-US"/>
              <a:t>k</a:t>
            </a:r>
            <a:r>
              <a:rPr dirty="0" sz="2400" lang="en-US"/>
              <a:t>a</a:t>
            </a:r>
            <a:r>
              <a:rPr dirty="0" sz="2400" lang="en-US"/>
              <a:t>.</a:t>
            </a:r>
            <a:r>
              <a:rPr dirty="0" sz="2400" lang="en-US"/>
              <a:t>A</a:t>
            </a:r>
            <a:endParaRPr dirty="0" sz="2400" lang="en-US"/>
          </a:p>
          <a:p>
            <a:r>
              <a:rPr dirty="0" sz="2400" lang="en-US"/>
              <a:t>REGISTER NO: 3122</a:t>
            </a:r>
            <a:r>
              <a:rPr dirty="0" sz="2400" lang="en-US"/>
              <a:t>0</a:t>
            </a:r>
            <a:r>
              <a:rPr dirty="0" sz="2400" lang="en-US"/>
              <a:t>5</a:t>
            </a:r>
            <a:r>
              <a:rPr dirty="0" sz="2400" lang="en-US"/>
              <a:t>0</a:t>
            </a:r>
            <a:r>
              <a:rPr dirty="0" sz="2400" lang="en-US"/>
              <a:t>2</a:t>
            </a:r>
            <a:r>
              <a:rPr dirty="0" sz="2400" lang="en-US"/>
              <a:t>8</a:t>
            </a:r>
            <a:r>
              <a:rPr dirty="0" sz="2400" lang="en-US"/>
              <a:t>,</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6</a:t>
            </a:r>
            <a:r>
              <a:rPr dirty="0" sz="2400" lang="en-US"/>
              <a:t>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2024-03-26T10:07:22Z</dcterms:created>
  <dcterms:modified xsi:type="dcterms:W3CDTF">2024-09-09T06:04:31Z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ddaad69b00e5402689629b668eaf7af2</vt:lpwstr>
  </property>
</Properties>
</file>