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014E"/>
    <a:srgbClr val="610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9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849245" y="271434"/>
            <a:ext cx="55753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PUBLIC TRANSPORT OPTIMIZATION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507297" y="1658302"/>
            <a:ext cx="6558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</a:rPr>
              <a:t>IOT_PHASE4: DEVELOPMENT PART2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97" y="2180272"/>
            <a:ext cx="685800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835025" y="354965"/>
            <a:ext cx="169227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5025" y="969645"/>
            <a:ext cx="7108825" cy="6154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package:flutter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material.dart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package:http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http.dart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 as http;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import '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dart:convert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';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main() =&gt;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runApp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b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MyApp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StatelessWidget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Widget build(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MaterialApp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home: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StatefulWidget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createState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=&gt;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77900" y="514350"/>
            <a:ext cx="10744835" cy="5631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_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extends State&lt;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&gt;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String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"";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Future&lt;void&gt;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final response = await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http.get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('http://your-python-server-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get_vehicle_location?vehicle_id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=bus1');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if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response.statusCode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== 200)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setState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(()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=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json.decode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response.body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).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toString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});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b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Widget build(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BuildContext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context) {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return Scaffold(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AppBar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title: Text('Public Transport Optimization App'),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79220" y="920750"/>
            <a:ext cx="4572000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body: Center(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child: Column(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children: &lt;Widget&gt;[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ElevatedButton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 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onPressed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fetchVehicleLocations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child: Text('Get Vehicle Location'),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  Text(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locationData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  ],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  ),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  );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  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21740" y="815340"/>
            <a:ext cx="143129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lang="en-US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05" y="815340"/>
            <a:ext cx="5946775" cy="5314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1470025"/>
            <a:ext cx="10902950" cy="51346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44525" y="600075"/>
            <a:ext cx="7994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>
                <a:solidFill>
                  <a:srgbClr val="610441"/>
                </a:solidFill>
              </a:rPr>
              <a:t>A smart information system for public transport optimization </a:t>
            </a:r>
            <a:r>
              <a:rPr lang="en-US" b="1">
                <a:solidFill>
                  <a:srgbClr val="61044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149350" y="654685"/>
            <a:ext cx="18021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 </a:t>
            </a:r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FEATURES :</a:t>
            </a:r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FF33CC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9350" y="1731010"/>
            <a:ext cx="925131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Public transportation is a form of local travel that enables more people to commute </a:t>
            </a:r>
          </a:p>
          <a:p>
            <a:pPr algn="just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together along designated routes.   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Typical examples of types of public transportation include buses, airlines and coaches.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IOT provides real-time monitoring, which allows users to track their booked buses. </a:t>
            </a:r>
          </a:p>
          <a:p>
            <a:pPr marL="285750" indent="-285750" algn="just">
              <a:buFont typeface="Wingdings" panose="05000000000000000000" charset="0"/>
              <a:buChar char="Ø"/>
            </a:pP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Help streamline the storage of goods and managemen of inventory levels.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922905" y="1626870"/>
            <a:ext cx="6620510" cy="108267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6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  <a:latin typeface="FrankRuehl" panose="020E0503060101010101" charset="0"/>
                <a:cs typeface="FrankRuehl" panose="020E0503060101010101" charset="0"/>
              </a:rPr>
              <a:t>THANK YOU...</a:t>
            </a:r>
          </a:p>
        </p:txBody>
      </p:sp>
      <p:sp>
        <p:nvSpPr>
          <p:cNvPr id="5" name="Subtit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5625465" y="3653790"/>
            <a:ext cx="6566535" cy="2725420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u="sng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PRESENTED BY 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MONISHA R K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422621104027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	University College Of  	     	Engineering, Panruti.</a:t>
            </a:r>
          </a:p>
          <a:p>
            <a:endParaRPr lang="en-US" sz="2800" b="1" i="1" dirty="0">
              <a:solidFill>
                <a:srgbClr val="610441"/>
              </a:solidFill>
              <a:latin typeface="FrankRuehl" panose="020E0503060101010101" charset="0"/>
              <a:cs typeface="FrankRuehl" panose="020E0503060101010101" charset="0"/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rgbClr val="610441"/>
                </a:solidFill>
                <a:latin typeface="FrankRuehl" panose="020E0503060101010101" charset="0"/>
                <a:cs typeface="FrankRuehl" panose="020E0503060101010101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206500" y="1007110"/>
            <a:ext cx="24707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INTRODUCTION: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06500" y="2087880"/>
            <a:ext cx="96183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Improved public transport integration can bring benefits to both public transport users</a:t>
            </a:r>
          </a:p>
          <a:p>
            <a:pPr algn="just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public transport providers. </a:t>
            </a:r>
          </a:p>
          <a:p>
            <a:pPr algn="just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transport refers to shared passenger transportation services like bus, trains, 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metro, trolleybus etc.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First, it can provide passengers with a better travel experience by making it easier 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and more convenient to use, especially in competition with private modes such as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motorbikes, cars and taxis. Second, effective public transport system integration can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enhance public transport’s financialsustainability by decreasing overall costs through</a:t>
            </a:r>
          </a:p>
          <a:p>
            <a:pPr indent="0" algn="just">
              <a:buFont typeface="Wingdings" panose="05000000000000000000" charset="0"/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reduced overlap and redundancy and increasing revenue by attracting more customers. </a:t>
            </a:r>
          </a:p>
          <a:p>
            <a:pPr algn="just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377315"/>
            <a:ext cx="10783570" cy="51911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7985" y="584200"/>
            <a:ext cx="61779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sz="2000" b="1">
                <a:solidFill>
                  <a:srgbClr val="610441"/>
                </a:solidFill>
              </a:rPr>
              <a:t>Optimization of public transportation network 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1166495"/>
            <a:ext cx="5438775" cy="48863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14070" y="2108200"/>
            <a:ext cx="31940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ESP 32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Ultrasonic distance sensor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LED</a:t>
            </a:r>
          </a:p>
          <a:p>
            <a:pPr indent="0" algn="l">
              <a:buFont typeface="Arial" panose="020B0604020202020204" pitchFamily="34" charset="0"/>
              <a:buNone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wires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14070" y="659130"/>
            <a:ext cx="18554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cs typeface="Aharoni" panose="02010803020104030203" pitchFamily="2" charset="-79"/>
                <a:sym typeface="+mn-ea"/>
              </a:rPr>
              <a:t>Components: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950595" y="1255395"/>
            <a:ext cx="9301480" cy="5323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&lt;WiFi.h&gt;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#include &lt;ThingSpeak.h&gt;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ssid = "Wokwi-GUEST"; // Replace with your Wi-Fi SSID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password = ""; // Replace with your Wi-Fi password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channelID = 2314735; // Your ThingSpeak Channel ID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char* apiKey = "ET0D4BTO8GFP64IR"; // Your ThingSpeak Write API Key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unsigned long updateInterval = 60000; // Update interval in milliseconds (1 minute)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irSensor1 = 13;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const int irSensor2 = 14;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passengerCount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sensor1State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sensor2State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lastSensor1State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int lastSensor2State = 0;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unsigned long lastConnectionTime = 0;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50595" y="279400"/>
            <a:ext cx="169227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PROGRAM: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17270" y="303530"/>
            <a:ext cx="7828915" cy="6554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WiFiClient client;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Serial.begin(115200);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WiFi.begin(ssid, password);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ThingSpeak.begin(client);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pinMode(irSensor1, INPUT);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pinMode(irSensor2, INPUT);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sensor1State = digitalRead(irSensor1);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sensor2State = digitalRead(irSensor2);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(sensor1State != lastSensor1State)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(sensor1State == HIGH)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passengerCount++;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increased: " + String(passengerCount));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lastSensor1State = sensor1State;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85850" y="118745"/>
            <a:ext cx="7870190" cy="7170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(sensor2State != lastSensor2State)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if (sensor2State == HIGH)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passengerCount--;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  Serial.println("Passenger count decreased: " + String(passengerCount));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lastSensor2State = sensor2State;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if (millis() - lastConnectionTime &gt; updateInterval)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updateThingSpeak();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void updateThingSpeak()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ThingSpeak.setField(1, passengerCount);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int httpCode = ThingSpeak.writeFields(channelID, apiKey);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if (httpCode == 200)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Serial.println("Data sent to ThingSpeak successfully");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 else {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  Serial.println("Failed to send data to ThingSpeak");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  lastConnectionTime = millis();</a:t>
            </a:r>
          </a:p>
          <a:p>
            <a:pPr algn="l"/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pPr algn="l"/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57" y="425767"/>
            <a:ext cx="5920740" cy="600646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01090" y="780415"/>
            <a:ext cx="143129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OUTPUT:</a:t>
            </a: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  <a:p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258820" y="1534795"/>
            <a:ext cx="297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90270" y="458470"/>
            <a:ext cx="18554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  <a:t>Components:</a:t>
            </a:r>
            <a:br>
              <a:rPr lang="en-US" sz="3200" b="1" dirty="0">
                <a:solidFill>
                  <a:srgbClr val="610441"/>
                </a:solidFill>
                <a:latin typeface="Algerian" panose="04020705040A02060702" pitchFamily="82" charset="0"/>
                <a:sym typeface="+mn-ea"/>
              </a:rPr>
            </a:br>
            <a:endParaRPr lang="en-US" sz="3200" b="1" dirty="0">
              <a:solidFill>
                <a:srgbClr val="610441"/>
              </a:solidFill>
              <a:latin typeface="Algerian" panose="04020705040A02060702" pitchFamily="82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90270" y="1332865"/>
            <a:ext cx="2373630" cy="4092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Arduino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uno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servo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Potentiometer 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Breadboard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Resistor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LCD 16*2</a:t>
            </a:r>
          </a:p>
          <a:p>
            <a:pPr marL="285750" indent="-285750" algn="l">
              <a:buFont typeface="Wingdings" panose="05000000000000000000" charset="0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charset="0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PIR sensor</a:t>
            </a:r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25" y="1217930"/>
            <a:ext cx="6648450" cy="4207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845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FrankRuehl</vt:lpstr>
      <vt:lpstr>Times New Roman</vt:lpstr>
      <vt:lpstr>Wingdings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MOHAMED ASHRAF ALI M</dc:creator>
  <cp:lastModifiedBy>MOHAMED ASHRAF ALI M</cp:lastModifiedBy>
  <cp:revision>12</cp:revision>
  <dcterms:created xsi:type="dcterms:W3CDTF">2023-10-28T15:36:00Z</dcterms:created>
  <dcterms:modified xsi:type="dcterms:W3CDTF">2023-10-29T11:32:47Z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A5B742BF6D784975B9D13EF86948EE91</vt:lpwstr>
  </property>
  <property fmtid="{D5CDD505-2E9C-101B-9397-08002B2CF9AE}" pid="3" name="KSOProductBuildVer">
    <vt:lpwstr>1033-11.2.0.11440</vt:lpwstr>
  </property>
</Properties>
</file>