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536504" cy="28083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1608" cy="19797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Innovative Monitoring System for </a:t>
            </a:r>
            <a:r>
              <a:rPr lang="en-US" sz="3200" b="1" dirty="0" err="1">
                <a:solidFill>
                  <a:schemeClr val="accent4">
                    <a:lumMod val="75000"/>
                  </a:schemeClr>
                </a:solidFill>
              </a:rPr>
              <a:t>TeleICU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 Patient Using Video Processing and  Deep Learning.</a:t>
            </a:r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Monika P V.</a:t>
            </a:r>
          </a:p>
          <a:p>
            <a:r>
              <a:rPr lang="en-IN" dirty="0" smtClean="0"/>
              <a:t>Guide : </a:t>
            </a:r>
            <a:r>
              <a:rPr lang="en-IN" dirty="0" err="1" smtClean="0"/>
              <a:t>Vidya</a:t>
            </a:r>
            <a:r>
              <a:rPr lang="en-IN" dirty="0" smtClean="0"/>
              <a:t> H A</a:t>
            </a:r>
          </a:p>
          <a:p>
            <a:r>
              <a:rPr lang="en-IN" dirty="0" smtClean="0"/>
              <a:t>KIT </a:t>
            </a:r>
            <a:r>
              <a:rPr lang="en-IN" dirty="0" err="1" smtClean="0"/>
              <a:t>Tiptur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7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latin typeface="Arial Narrow" pitchFamily="34" charset="0"/>
              </a:rPr>
              <a:t>Intension behind creating this project is to do some advancement with existing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To reduce the monitoring task </a:t>
            </a:r>
            <a:r>
              <a:rPr lang="en-US" sz="2400" dirty="0" err="1">
                <a:latin typeface="Arial Narrow" pitchFamily="34" charset="0"/>
              </a:rPr>
              <a:t>overload,we</a:t>
            </a:r>
            <a:r>
              <a:rPr lang="en-US" sz="2400" dirty="0">
                <a:latin typeface="Arial Narrow" pitchFamily="34" charset="0"/>
              </a:rPr>
              <a:t> need some kind of system which can do basic as well as advance work of monitoring by itself.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 is a System in which </a:t>
            </a:r>
            <a:r>
              <a:rPr lang="en-US" sz="2400" dirty="0" err="1">
                <a:latin typeface="Arial Narrow" pitchFamily="34" charset="0"/>
              </a:rPr>
              <a:t>Intensivist</a:t>
            </a:r>
            <a:r>
              <a:rPr lang="en-US" sz="2400" dirty="0">
                <a:latin typeface="Arial Narrow" pitchFamily="34" charset="0"/>
              </a:rPr>
              <a:t> monitors the ICU patients from remote location. It is made for overcome shortage of </a:t>
            </a:r>
            <a:r>
              <a:rPr lang="en-US" sz="2400" dirty="0" err="1">
                <a:latin typeface="Arial Narrow" pitchFamily="34" charset="0"/>
              </a:rPr>
              <a:t>Intensivist</a:t>
            </a:r>
            <a:r>
              <a:rPr lang="en-US" sz="2400" dirty="0">
                <a:latin typeface="Arial Narrow" pitchFamily="34" charset="0"/>
              </a:rPr>
              <a:t> &amp; ICU Nurse.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We are Proposing the “Innovative Monitoring System for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Patients”which</a:t>
            </a:r>
            <a:r>
              <a:rPr lang="en-US" sz="2400" dirty="0">
                <a:latin typeface="Arial Narrow" pitchFamily="34" charset="0"/>
              </a:rPr>
              <a:t> is capable of monitoring the critical care patient &amp;make collaboration with person at control center of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Intension behind developing such system is to avoid human errors and fulfill all type of requests by critical care patients with small number of medical staff.</a:t>
            </a:r>
            <a:endParaRPr lang="en-IN" sz="2400" dirty="0">
              <a:latin typeface="Arial Narrow" pitchFamily="34" charset="0"/>
            </a:endParaRPr>
          </a:p>
          <a:p>
            <a:endParaRPr lang="en-IN" sz="24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6984776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Objective: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6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rial Narrow" pitchFamily="34" charset="0"/>
              </a:rPr>
              <a:t>Data Collection and Pre-Processing of data for supervised learning approach.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After Creation of labeled data ,the challenge was detection of patient from the frame. Detection is difficult because so many types  of person available in the frame.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For motion detection in scene the challenge is so many moving objects available in the frame </a:t>
            </a:r>
            <a:r>
              <a:rPr lang="en-US" sz="2400" dirty="0" err="1">
                <a:latin typeface="Arial Narrow" pitchFamily="34" charset="0"/>
              </a:rPr>
              <a:t>e.g.,ECG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machine.the</a:t>
            </a:r>
            <a:r>
              <a:rPr lang="en-US" sz="2400" dirty="0">
                <a:latin typeface="Arial Narrow" pitchFamily="34" charset="0"/>
              </a:rPr>
              <a:t> motion done these machines is also captured by algorithm </a:t>
            </a:r>
            <a:r>
              <a:rPr lang="en-US" sz="2400" dirty="0" err="1">
                <a:latin typeface="Arial Narrow" pitchFamily="34" charset="0"/>
              </a:rPr>
              <a:t>so,only</a:t>
            </a:r>
            <a:r>
              <a:rPr lang="en-US" sz="2400" dirty="0">
                <a:latin typeface="Arial Narrow" pitchFamily="34" charset="0"/>
              </a:rPr>
              <a:t> patient movements detection is difficult.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Coordination between the Existing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 and Our System 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High Accuracy and Timing of Prediction needs more focus.</a:t>
            </a:r>
            <a:endParaRPr lang="en-IN" sz="2400" dirty="0">
              <a:latin typeface="Arial Narrow" pitchFamily="34" charset="0"/>
            </a:endParaRPr>
          </a:p>
          <a:p>
            <a:pPr marL="109728" indent="0">
              <a:buNone/>
            </a:pPr>
            <a:endParaRPr lang="en-IN" sz="24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67128" cy="56207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Challenges: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6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Generation: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78" y="1481138"/>
            <a:ext cx="495744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/>
              </a:rPr>
              <a:t>Flowchart: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0728"/>
            <a:ext cx="2768306" cy="452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09" y="2060848"/>
            <a:ext cx="1958340" cy="2634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1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600" dirty="0">
                <a:latin typeface="Arial Narrow" pitchFamily="34" charset="0"/>
              </a:rPr>
              <a:t>The data transmitted from the bedside devices includes image and video data, in addition to the patient monitoring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At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, an object detection model is used to </a:t>
            </a:r>
            <a:r>
              <a:rPr lang="en-IN" sz="1600" dirty="0" err="1">
                <a:latin typeface="Arial Narrow" pitchFamily="34" charset="0"/>
              </a:rPr>
              <a:t>analyze</a:t>
            </a:r>
            <a:r>
              <a:rPr lang="en-IN" sz="1600" dirty="0">
                <a:latin typeface="Arial Narrow" pitchFamily="34" charset="0"/>
              </a:rPr>
              <a:t> the image and video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object detection model first captures the images/videos, then performs object detection to identify relevant objects or anomalies.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output from the object detection model is then used by the </a:t>
            </a:r>
            <a:r>
              <a:rPr lang="en-IN" sz="1600" dirty="0" err="1">
                <a:latin typeface="Arial Narrow" pitchFamily="34" charset="0"/>
              </a:rPr>
              <a:t>intensivist</a:t>
            </a:r>
            <a:r>
              <a:rPr lang="en-IN" sz="1600" dirty="0">
                <a:latin typeface="Arial Narrow" pitchFamily="34" charset="0"/>
              </a:rPr>
              <a:t> during the review process, along with the patient monitoring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patient is in the ICU, with bedside monitoring devices collecting real-time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patient data is transmitted from the bedside devices to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At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, an </a:t>
            </a:r>
            <a:r>
              <a:rPr lang="en-IN" sz="1600" dirty="0" err="1">
                <a:latin typeface="Arial Narrow" pitchFamily="34" charset="0"/>
              </a:rPr>
              <a:t>intensivist</a:t>
            </a:r>
            <a:r>
              <a:rPr lang="en-IN" sz="1600" dirty="0">
                <a:latin typeface="Arial Narrow" pitchFamily="34" charset="0"/>
              </a:rPr>
              <a:t> reviews the patient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Clinical decision support systems </a:t>
            </a:r>
            <a:r>
              <a:rPr lang="en-IN" sz="1600" dirty="0" err="1">
                <a:latin typeface="Arial Narrow" pitchFamily="34" charset="0"/>
              </a:rPr>
              <a:t>analyze</a:t>
            </a:r>
            <a:r>
              <a:rPr lang="en-IN" sz="1600" dirty="0">
                <a:latin typeface="Arial Narrow" pitchFamily="34" charset="0"/>
              </a:rPr>
              <a:t> the data and provide intervention recommendations.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recommendations are communicated back to the bedside care team.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bedside team implements the recommended interventions, which are then monitored by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system, completing the feedback loop.</a:t>
            </a:r>
          </a:p>
          <a:p>
            <a:endParaRPr lang="en-IN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6125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dirty="0">
                <a:effectLst/>
                <a:latin typeface="Arial Narrow" pitchFamily="34" charset="0"/>
              </a:rPr>
              <a:t>This flowchart illustrates the key steps in remote patient monitoring for an ICU patient using a </a:t>
            </a:r>
            <a:r>
              <a:rPr lang="en-IN" sz="2400" dirty="0" err="1">
                <a:effectLst/>
                <a:latin typeface="Arial Narrow" pitchFamily="34" charset="0"/>
              </a:rPr>
              <a:t>telehealth</a:t>
            </a:r>
            <a:r>
              <a:rPr lang="en-IN" sz="2400" dirty="0">
                <a:effectLst/>
                <a:latin typeface="Arial Narrow" pitchFamily="34" charset="0"/>
              </a:rPr>
              <a:t> system:</a:t>
            </a:r>
            <a:br>
              <a:rPr lang="en-IN" sz="2400" dirty="0">
                <a:effectLst/>
                <a:latin typeface="Arial Narrow" pitchFamily="34" charset="0"/>
              </a:rPr>
            </a:br>
            <a:endParaRPr lang="en-IN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TeleICU</a:t>
            </a:r>
            <a:r>
              <a:rPr lang="en-IN" dirty="0" smtClean="0"/>
              <a:t> System Detection: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" y="1481138"/>
            <a:ext cx="3497243" cy="34600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16835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sz="2400" dirty="0">
                <a:latin typeface="Arial Narrow" pitchFamily="34" charset="0"/>
              </a:rPr>
              <a:t>Enhanced patient safety and quality of care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Improved access to critical care expertise in underserved or rural areas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Increased efficiency and resource optimization in ICU operations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Reduced healthcare costs through better patient outcomes and reduced complications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Continuous monitoring and early intervention to prevent adverse events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Collaboration and communication between remote and on-site care teams</a:t>
            </a:r>
          </a:p>
          <a:p>
            <a:r>
              <a:rPr lang="en-IN" sz="2400" dirty="0">
                <a:latin typeface="Arial Narrow" pitchFamily="34" charset="0"/>
              </a:rPr>
              <a:t>Overall, the </a:t>
            </a:r>
            <a:r>
              <a:rPr lang="en-IN" sz="2400" dirty="0" err="1">
                <a:latin typeface="Arial Narrow" pitchFamily="34" charset="0"/>
              </a:rPr>
              <a:t>TeleICU</a:t>
            </a:r>
            <a:r>
              <a:rPr lang="en-IN" sz="2400" dirty="0">
                <a:latin typeface="Arial Narrow" pitchFamily="34" charset="0"/>
              </a:rPr>
              <a:t> monitoring system represents a transformative approach to delivering critical care, leveraging technology to improve patient outcomes, optimize resource utilization, and enhance the overall quality of intensive care services.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Algerian" pitchFamily="82" charset="0"/>
              </a:rPr>
              <a:t>Benefits of </a:t>
            </a:r>
            <a:r>
              <a:rPr lang="en-IN" sz="2800" dirty="0" err="1">
                <a:effectLst/>
                <a:latin typeface="Algerian" pitchFamily="82" charset="0"/>
              </a:rPr>
              <a:t>TeleICU</a:t>
            </a:r>
            <a:r>
              <a:rPr lang="en-IN" sz="2800" dirty="0">
                <a:effectLst/>
                <a:latin typeface="Algerian" pitchFamily="82" charset="0"/>
              </a:rPr>
              <a:t> Monitoring Systems:</a:t>
            </a:r>
            <a:br>
              <a:rPr lang="en-IN" sz="2800" dirty="0">
                <a:effectLst/>
                <a:latin typeface="Algerian" pitchFamily="82" charset="0"/>
              </a:rPr>
            </a:br>
            <a:endParaRPr lang="en-IN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N" sz="8000" dirty="0" smtClean="0"/>
          </a:p>
          <a:p>
            <a:pPr marL="109728" indent="0">
              <a:buNone/>
            </a:pPr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79253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</TotalTime>
  <Words>547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Innovative Monitoring System for TeleICU Patient Using Video Processing and  Deep Learning. </vt:lpstr>
      <vt:lpstr>Objective: </vt:lpstr>
      <vt:lpstr>Challenges: </vt:lpstr>
      <vt:lpstr>Dataset Generation:</vt:lpstr>
      <vt:lpstr>Flowchart: </vt:lpstr>
      <vt:lpstr>This flowchart illustrates the key steps in remote patient monitoring for an ICU patient using a telehealth system: </vt:lpstr>
      <vt:lpstr>TeleICU System Detection:</vt:lpstr>
      <vt:lpstr>Benefits of TeleICU Monitoring Systems: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Monitoring System for TeleICU Patient Using Video Processing and  Deep Learning.</dc:title>
  <dc:creator>MONIKA1</dc:creator>
  <cp:lastModifiedBy>MONIKA1</cp:lastModifiedBy>
  <cp:revision>3</cp:revision>
  <dcterms:created xsi:type="dcterms:W3CDTF">2024-07-14T09:21:12Z</dcterms:created>
  <dcterms:modified xsi:type="dcterms:W3CDTF">2024-07-14T10:20:05Z</dcterms:modified>
</cp:coreProperties>
</file>