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E74019-4FC2-4E81-A0D9-6BC5956EAE43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1F6FCF-5CBD-4F79-8CA8-6164BA21ACB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8840"/>
            <a:ext cx="4536504" cy="28083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301608" cy="197971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Innovative Monitoring System for </a:t>
            </a:r>
            <a:r>
              <a:rPr lang="en-US" sz="3200" b="1" dirty="0" err="1">
                <a:solidFill>
                  <a:schemeClr val="accent4">
                    <a:lumMod val="75000"/>
                  </a:schemeClr>
                </a:solidFill>
              </a:rPr>
              <a:t>TeleICU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 Patient Using Video Processing and  Deep Learning.</a:t>
            </a:r>
            <a:r>
              <a:rPr lang="en-IN" sz="32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IN" sz="3200" dirty="0">
                <a:solidFill>
                  <a:schemeClr val="accent4">
                    <a:lumMod val="75000"/>
                  </a:schemeClr>
                </a:solidFill>
              </a:rPr>
            </a:br>
            <a:endParaRPr lang="en-IN" sz="3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0152" y="573325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Monika P V.</a:t>
            </a:r>
          </a:p>
          <a:p>
            <a:r>
              <a:rPr lang="en-IN" dirty="0" smtClean="0"/>
              <a:t>Guide : </a:t>
            </a:r>
            <a:r>
              <a:rPr lang="en-IN" dirty="0" err="1" smtClean="0"/>
              <a:t>Vidya</a:t>
            </a:r>
            <a:r>
              <a:rPr lang="en-IN" dirty="0" smtClean="0"/>
              <a:t> H A</a:t>
            </a:r>
          </a:p>
          <a:p>
            <a:r>
              <a:rPr lang="en-IN" dirty="0" smtClean="0"/>
              <a:t>KIT </a:t>
            </a:r>
            <a:r>
              <a:rPr lang="en-IN" dirty="0" err="1" smtClean="0"/>
              <a:t>Tiptur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76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4525963"/>
          </a:xfrm>
        </p:spPr>
        <p:txBody>
          <a:bodyPr>
            <a:noAutofit/>
          </a:bodyPr>
          <a:lstStyle/>
          <a:p>
            <a:pPr lvl="0"/>
            <a:r>
              <a:rPr lang="en-US" sz="2400" dirty="0">
                <a:latin typeface="Arial Narrow" pitchFamily="34" charset="0"/>
              </a:rPr>
              <a:t>Intension behind creating this project is to do some advancement with existing </a:t>
            </a:r>
            <a:r>
              <a:rPr lang="en-US" sz="2400" dirty="0" err="1">
                <a:latin typeface="Arial Narrow" pitchFamily="34" charset="0"/>
              </a:rPr>
              <a:t>TeleICU</a:t>
            </a:r>
            <a:r>
              <a:rPr lang="en-US" sz="2400" dirty="0">
                <a:latin typeface="Arial Narrow" pitchFamily="34" charset="0"/>
              </a:rPr>
              <a:t> System.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To reduce the monitoring task </a:t>
            </a:r>
            <a:r>
              <a:rPr lang="en-US" sz="2400" dirty="0" err="1">
                <a:latin typeface="Arial Narrow" pitchFamily="34" charset="0"/>
              </a:rPr>
              <a:t>overload,we</a:t>
            </a:r>
            <a:r>
              <a:rPr lang="en-US" sz="2400" dirty="0">
                <a:latin typeface="Arial Narrow" pitchFamily="34" charset="0"/>
              </a:rPr>
              <a:t> need some kind of system which can do basic as well as advance work of monitoring by itself.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 err="1">
                <a:latin typeface="Arial Narrow" pitchFamily="34" charset="0"/>
              </a:rPr>
              <a:t>TeleICU</a:t>
            </a:r>
            <a:r>
              <a:rPr lang="en-US" sz="2400" dirty="0">
                <a:latin typeface="Arial Narrow" pitchFamily="34" charset="0"/>
              </a:rPr>
              <a:t> System is a System in which </a:t>
            </a:r>
            <a:r>
              <a:rPr lang="en-US" sz="2400" dirty="0" err="1">
                <a:latin typeface="Arial Narrow" pitchFamily="34" charset="0"/>
              </a:rPr>
              <a:t>Intensivist</a:t>
            </a:r>
            <a:r>
              <a:rPr lang="en-US" sz="2400" dirty="0">
                <a:latin typeface="Arial Narrow" pitchFamily="34" charset="0"/>
              </a:rPr>
              <a:t> monitors the ICU patients from remote location. It is made for overcome shortage of </a:t>
            </a:r>
            <a:r>
              <a:rPr lang="en-US" sz="2400" dirty="0" err="1">
                <a:latin typeface="Arial Narrow" pitchFamily="34" charset="0"/>
              </a:rPr>
              <a:t>Intensivist</a:t>
            </a:r>
            <a:r>
              <a:rPr lang="en-US" sz="2400" dirty="0">
                <a:latin typeface="Arial Narrow" pitchFamily="34" charset="0"/>
              </a:rPr>
              <a:t> &amp; ICU Nurse.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We are Proposing the “Innovative Monitoring System for </a:t>
            </a:r>
            <a:r>
              <a:rPr lang="en-US" sz="2400" dirty="0" err="1">
                <a:latin typeface="Arial Narrow" pitchFamily="34" charset="0"/>
              </a:rPr>
              <a:t>TeleICU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Patients”which</a:t>
            </a:r>
            <a:r>
              <a:rPr lang="en-US" sz="2400" dirty="0">
                <a:latin typeface="Arial Narrow" pitchFamily="34" charset="0"/>
              </a:rPr>
              <a:t> is capable of monitoring the critical care patient &amp;make collaboration with person at control center of </a:t>
            </a:r>
            <a:r>
              <a:rPr lang="en-US" sz="2400" dirty="0" err="1">
                <a:latin typeface="Arial Narrow" pitchFamily="34" charset="0"/>
              </a:rPr>
              <a:t>TeleICU</a:t>
            </a:r>
            <a:r>
              <a:rPr lang="en-US" sz="2400" dirty="0">
                <a:latin typeface="Arial Narrow" pitchFamily="34" charset="0"/>
              </a:rPr>
              <a:t>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Intension behind developing such system is to avoid human errors and fulfill all type of requests by critical care patients with small number of medical staff.</a:t>
            </a:r>
            <a:endParaRPr lang="en-IN" sz="2400" dirty="0">
              <a:latin typeface="Arial Narrow" pitchFamily="34" charset="0"/>
            </a:endParaRPr>
          </a:p>
          <a:p>
            <a:endParaRPr lang="en-IN" sz="24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332656"/>
            <a:ext cx="6984776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Objective: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69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Arial Narrow" pitchFamily="34" charset="0"/>
              </a:rPr>
              <a:t>Data Collection and Pre-Processing of data for supervised learning approach.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After Creation of labeled data ,the challenge was detection of patient from the frame. Detection is difficult because so many types  of person available in the frame.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For motion detection in scene the challenge is so many moving objects available in the frame </a:t>
            </a:r>
            <a:r>
              <a:rPr lang="en-US" sz="2400" dirty="0" err="1">
                <a:latin typeface="Arial Narrow" pitchFamily="34" charset="0"/>
              </a:rPr>
              <a:t>e.g.,ECG</a:t>
            </a:r>
            <a:r>
              <a:rPr lang="en-US" sz="2400" dirty="0">
                <a:latin typeface="Arial Narrow" pitchFamily="34" charset="0"/>
              </a:rPr>
              <a:t> </a:t>
            </a:r>
            <a:r>
              <a:rPr lang="en-US" sz="2400" dirty="0" err="1">
                <a:latin typeface="Arial Narrow" pitchFamily="34" charset="0"/>
              </a:rPr>
              <a:t>machine.the</a:t>
            </a:r>
            <a:r>
              <a:rPr lang="en-US" sz="2400" dirty="0">
                <a:latin typeface="Arial Narrow" pitchFamily="34" charset="0"/>
              </a:rPr>
              <a:t> motion done these machines is also captured by algorithm </a:t>
            </a:r>
            <a:r>
              <a:rPr lang="en-US" sz="2400" dirty="0" err="1">
                <a:latin typeface="Arial Narrow" pitchFamily="34" charset="0"/>
              </a:rPr>
              <a:t>so,only</a:t>
            </a:r>
            <a:r>
              <a:rPr lang="en-US" sz="2400" dirty="0">
                <a:latin typeface="Arial Narrow" pitchFamily="34" charset="0"/>
              </a:rPr>
              <a:t> patient movements detection is difficult.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Coordination between the Existing </a:t>
            </a:r>
            <a:r>
              <a:rPr lang="en-US" sz="2400" dirty="0" err="1">
                <a:latin typeface="Arial Narrow" pitchFamily="34" charset="0"/>
              </a:rPr>
              <a:t>TeleICU</a:t>
            </a:r>
            <a:r>
              <a:rPr lang="en-US" sz="2400" dirty="0">
                <a:latin typeface="Arial Narrow" pitchFamily="34" charset="0"/>
              </a:rPr>
              <a:t> System and Our System </a:t>
            </a:r>
            <a:endParaRPr lang="en-IN" sz="2400" dirty="0">
              <a:latin typeface="Arial Narrow" pitchFamily="34" charset="0"/>
            </a:endParaRPr>
          </a:p>
          <a:p>
            <a:pPr lvl="0"/>
            <a:r>
              <a:rPr lang="en-US" sz="2400" dirty="0">
                <a:latin typeface="Arial Narrow" pitchFamily="34" charset="0"/>
              </a:rPr>
              <a:t>High Accuracy and Timing of Prediction needs more focus.</a:t>
            </a:r>
            <a:endParaRPr lang="en-IN" sz="2400" dirty="0">
              <a:latin typeface="Arial Narrow" pitchFamily="34" charset="0"/>
            </a:endParaRPr>
          </a:p>
          <a:p>
            <a:pPr marL="109728" indent="0">
              <a:buNone/>
            </a:pPr>
            <a:endParaRPr lang="en-IN" sz="24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067128" cy="56207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Challenges: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6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Generation: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78" y="1481138"/>
            <a:ext cx="495744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3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70609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effectLst/>
              </a:rPr>
              <a:t>Flowchart:</a:t>
            </a:r>
            <a:r>
              <a:rPr lang="en-IN" dirty="0">
                <a:effectLst/>
              </a:rPr>
              <a:t/>
            </a:r>
            <a:br>
              <a:rPr lang="en-IN" dirty="0">
                <a:effectLst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980728"/>
            <a:ext cx="2768306" cy="452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909" y="2060848"/>
            <a:ext cx="1958340" cy="26342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081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sz="1600" dirty="0">
                <a:latin typeface="Arial Narrow" pitchFamily="34" charset="0"/>
              </a:rPr>
              <a:t>The data transmitted from the bedside devices includes image and video data, in addition to the patient monitoring data.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At the </a:t>
            </a:r>
            <a:r>
              <a:rPr lang="en-IN" sz="1600" dirty="0" err="1">
                <a:latin typeface="Arial Narrow" pitchFamily="34" charset="0"/>
              </a:rPr>
              <a:t>telehealth</a:t>
            </a:r>
            <a:r>
              <a:rPr lang="en-IN" sz="1600" dirty="0">
                <a:latin typeface="Arial Narrow" pitchFamily="34" charset="0"/>
              </a:rPr>
              <a:t> </a:t>
            </a:r>
            <a:r>
              <a:rPr lang="en-IN" sz="1600" dirty="0" err="1">
                <a:latin typeface="Arial Narrow" pitchFamily="34" charset="0"/>
              </a:rPr>
              <a:t>center</a:t>
            </a:r>
            <a:r>
              <a:rPr lang="en-IN" sz="1600" dirty="0">
                <a:latin typeface="Arial Narrow" pitchFamily="34" charset="0"/>
              </a:rPr>
              <a:t>, an object detection model is used to </a:t>
            </a:r>
            <a:r>
              <a:rPr lang="en-IN" sz="1600" dirty="0" err="1">
                <a:latin typeface="Arial Narrow" pitchFamily="34" charset="0"/>
              </a:rPr>
              <a:t>analyze</a:t>
            </a:r>
            <a:r>
              <a:rPr lang="en-IN" sz="1600" dirty="0">
                <a:latin typeface="Arial Narrow" pitchFamily="34" charset="0"/>
              </a:rPr>
              <a:t> the image and video data.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object detection model first captures the images/videos, then performs object detection to identify relevant objects or anomalies.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output from the object detection model is then used by the </a:t>
            </a:r>
            <a:r>
              <a:rPr lang="en-IN" sz="1600" dirty="0" err="1">
                <a:latin typeface="Arial Narrow" pitchFamily="34" charset="0"/>
              </a:rPr>
              <a:t>intensivist</a:t>
            </a:r>
            <a:r>
              <a:rPr lang="en-IN" sz="1600" dirty="0">
                <a:latin typeface="Arial Narrow" pitchFamily="34" charset="0"/>
              </a:rPr>
              <a:t> during the review process, along with the patient monitoring data.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patient is in the ICU, with bedside monitoring devices collecting real-time data.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patient data is transmitted from the bedside devices to the </a:t>
            </a:r>
            <a:r>
              <a:rPr lang="en-IN" sz="1600" dirty="0" err="1">
                <a:latin typeface="Arial Narrow" pitchFamily="34" charset="0"/>
              </a:rPr>
              <a:t>telehealth</a:t>
            </a:r>
            <a:r>
              <a:rPr lang="en-IN" sz="1600" dirty="0">
                <a:latin typeface="Arial Narrow" pitchFamily="34" charset="0"/>
              </a:rPr>
              <a:t> </a:t>
            </a:r>
            <a:r>
              <a:rPr lang="en-IN" sz="1600" dirty="0" err="1">
                <a:latin typeface="Arial Narrow" pitchFamily="34" charset="0"/>
              </a:rPr>
              <a:t>center</a:t>
            </a:r>
            <a:r>
              <a:rPr lang="en-IN" sz="1600" dirty="0">
                <a:latin typeface="Arial Narrow" pitchFamily="34" charset="0"/>
              </a:rPr>
              <a:t>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At the </a:t>
            </a:r>
            <a:r>
              <a:rPr lang="en-IN" sz="1600" dirty="0" err="1">
                <a:latin typeface="Arial Narrow" pitchFamily="34" charset="0"/>
              </a:rPr>
              <a:t>telehealth</a:t>
            </a:r>
            <a:r>
              <a:rPr lang="en-IN" sz="1600" dirty="0">
                <a:latin typeface="Arial Narrow" pitchFamily="34" charset="0"/>
              </a:rPr>
              <a:t> </a:t>
            </a:r>
            <a:r>
              <a:rPr lang="en-IN" sz="1600" dirty="0" err="1">
                <a:latin typeface="Arial Narrow" pitchFamily="34" charset="0"/>
              </a:rPr>
              <a:t>center</a:t>
            </a:r>
            <a:r>
              <a:rPr lang="en-IN" sz="1600" dirty="0">
                <a:latin typeface="Arial Narrow" pitchFamily="34" charset="0"/>
              </a:rPr>
              <a:t>, an </a:t>
            </a:r>
            <a:r>
              <a:rPr lang="en-IN" sz="1600" dirty="0" err="1">
                <a:latin typeface="Arial Narrow" pitchFamily="34" charset="0"/>
              </a:rPr>
              <a:t>intensivist</a:t>
            </a:r>
            <a:r>
              <a:rPr lang="en-IN" sz="1600" dirty="0">
                <a:latin typeface="Arial Narrow" pitchFamily="34" charset="0"/>
              </a:rPr>
              <a:t> reviews the patient data.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Clinical decision support systems </a:t>
            </a:r>
            <a:r>
              <a:rPr lang="en-IN" sz="1600" dirty="0" err="1">
                <a:latin typeface="Arial Narrow" pitchFamily="34" charset="0"/>
              </a:rPr>
              <a:t>analyze</a:t>
            </a:r>
            <a:r>
              <a:rPr lang="en-IN" sz="1600" dirty="0">
                <a:latin typeface="Arial Narrow" pitchFamily="34" charset="0"/>
              </a:rPr>
              <a:t> the data and provide intervention recommendations.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recommendations are communicated back to the bedside care team.</a:t>
            </a:r>
          </a:p>
          <a:p>
            <a:pPr lvl="0"/>
            <a:r>
              <a:rPr lang="en-IN" sz="1600" dirty="0">
                <a:latin typeface="Arial Narrow" pitchFamily="34" charset="0"/>
              </a:rPr>
              <a:t>The bedside team implements the recommended interventions, which are then monitored by the </a:t>
            </a:r>
            <a:r>
              <a:rPr lang="en-IN" sz="1600" dirty="0" err="1">
                <a:latin typeface="Arial Narrow" pitchFamily="34" charset="0"/>
              </a:rPr>
              <a:t>telehealth</a:t>
            </a:r>
            <a:r>
              <a:rPr lang="en-IN" sz="1600" dirty="0">
                <a:latin typeface="Arial Narrow" pitchFamily="34" charset="0"/>
              </a:rPr>
              <a:t> system, completing the feedback loop.</a:t>
            </a:r>
          </a:p>
          <a:p>
            <a:endParaRPr lang="en-IN" sz="1600" dirty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66125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dirty="0">
                <a:effectLst/>
                <a:latin typeface="Arial Narrow" pitchFamily="34" charset="0"/>
              </a:rPr>
              <a:t>This flowchart illustrates the key steps in remote patient monitoring for an ICU patient using a </a:t>
            </a:r>
            <a:r>
              <a:rPr lang="en-IN" sz="2400" dirty="0" err="1">
                <a:effectLst/>
                <a:latin typeface="Arial Narrow" pitchFamily="34" charset="0"/>
              </a:rPr>
              <a:t>telehealth</a:t>
            </a:r>
            <a:r>
              <a:rPr lang="en-IN" sz="2400" dirty="0">
                <a:effectLst/>
                <a:latin typeface="Arial Narrow" pitchFamily="34" charset="0"/>
              </a:rPr>
              <a:t> system:</a:t>
            </a:r>
            <a:br>
              <a:rPr lang="en-IN" sz="2400" dirty="0">
                <a:effectLst/>
                <a:latin typeface="Arial Narrow" pitchFamily="34" charset="0"/>
              </a:rPr>
            </a:br>
            <a:endParaRPr lang="en-IN" sz="24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3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TeleICU</a:t>
            </a:r>
            <a:r>
              <a:rPr lang="en-IN" dirty="0" smtClean="0"/>
              <a:t> System Detection:</a:t>
            </a:r>
            <a:endParaRPr lang="en-I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9" y="1481138"/>
            <a:ext cx="3497243" cy="346003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484784"/>
            <a:ext cx="316835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sz="2400" dirty="0">
                <a:latin typeface="Arial Narrow" pitchFamily="34" charset="0"/>
              </a:rPr>
              <a:t>Enhanced patient safety and quality of care</a:t>
            </a:r>
          </a:p>
          <a:p>
            <a:pPr lvl="0"/>
            <a:r>
              <a:rPr lang="en-IN" sz="2400" dirty="0">
                <a:latin typeface="Arial Narrow" pitchFamily="34" charset="0"/>
              </a:rPr>
              <a:t>Improved access to critical care expertise in underserved or rural areas</a:t>
            </a:r>
          </a:p>
          <a:p>
            <a:pPr lvl="0"/>
            <a:r>
              <a:rPr lang="en-IN" sz="2400" dirty="0">
                <a:latin typeface="Arial Narrow" pitchFamily="34" charset="0"/>
              </a:rPr>
              <a:t>Increased efficiency and resource optimization in ICU operations</a:t>
            </a:r>
          </a:p>
          <a:p>
            <a:pPr lvl="0"/>
            <a:r>
              <a:rPr lang="en-IN" sz="2400" dirty="0">
                <a:latin typeface="Arial Narrow" pitchFamily="34" charset="0"/>
              </a:rPr>
              <a:t>Reduced healthcare costs through better patient outcomes and reduced complications</a:t>
            </a:r>
          </a:p>
          <a:p>
            <a:pPr lvl="0"/>
            <a:r>
              <a:rPr lang="en-IN" sz="2400" dirty="0">
                <a:latin typeface="Arial Narrow" pitchFamily="34" charset="0"/>
              </a:rPr>
              <a:t>Continuous monitoring and early intervention to prevent adverse events</a:t>
            </a:r>
          </a:p>
          <a:p>
            <a:pPr lvl="0"/>
            <a:r>
              <a:rPr lang="en-IN" sz="2400" dirty="0">
                <a:latin typeface="Arial Narrow" pitchFamily="34" charset="0"/>
              </a:rPr>
              <a:t>Collaboration and communication between remote and on-site care teams</a:t>
            </a:r>
          </a:p>
          <a:p>
            <a:r>
              <a:rPr lang="en-IN" sz="2400" dirty="0">
                <a:latin typeface="Arial Narrow" pitchFamily="34" charset="0"/>
              </a:rPr>
              <a:t>Overall, the </a:t>
            </a:r>
            <a:r>
              <a:rPr lang="en-IN" sz="2400" dirty="0" err="1">
                <a:latin typeface="Arial Narrow" pitchFamily="34" charset="0"/>
              </a:rPr>
              <a:t>TeleICU</a:t>
            </a:r>
            <a:r>
              <a:rPr lang="en-IN" sz="2400" dirty="0">
                <a:latin typeface="Arial Narrow" pitchFamily="34" charset="0"/>
              </a:rPr>
              <a:t> monitoring system represents a transformative approach to delivering critical care, leveraging technology to improve patient outcomes, optimize resource utilization, and enhance the overall quality of intensive care services.</a:t>
            </a:r>
          </a:p>
          <a:p>
            <a:pPr marL="109728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effectLst/>
                <a:latin typeface="Algerian" pitchFamily="82" charset="0"/>
              </a:rPr>
              <a:t>Benefits of </a:t>
            </a:r>
            <a:r>
              <a:rPr lang="en-IN" sz="2800" dirty="0" err="1">
                <a:effectLst/>
                <a:latin typeface="Algerian" pitchFamily="82" charset="0"/>
              </a:rPr>
              <a:t>TeleICU</a:t>
            </a:r>
            <a:r>
              <a:rPr lang="en-IN" sz="2800" dirty="0">
                <a:effectLst/>
                <a:latin typeface="Algerian" pitchFamily="82" charset="0"/>
              </a:rPr>
              <a:t> Monitoring Systems:</a:t>
            </a:r>
            <a:br>
              <a:rPr lang="en-IN" sz="2800" dirty="0">
                <a:effectLst/>
                <a:latin typeface="Algerian" pitchFamily="82" charset="0"/>
              </a:rPr>
            </a:br>
            <a:endParaRPr lang="en-IN" sz="2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2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IN" sz="8000" dirty="0" smtClean="0"/>
          </a:p>
          <a:p>
            <a:pPr marL="109728" indent="0">
              <a:buNone/>
            </a:pPr>
            <a:r>
              <a:rPr lang="en-IN" sz="8000" dirty="0" smtClean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792533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59</TotalTime>
  <Words>547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Innovative Monitoring System for TeleICU Patient Using Video Processing and  Deep Learning. </vt:lpstr>
      <vt:lpstr>Objective: </vt:lpstr>
      <vt:lpstr>Challenges: </vt:lpstr>
      <vt:lpstr>Dataset Generation:</vt:lpstr>
      <vt:lpstr>Flowchart: </vt:lpstr>
      <vt:lpstr>This flowchart illustrates the key steps in remote patient monitoring for an ICU patient using a telehealth system: </vt:lpstr>
      <vt:lpstr>TeleICU System Detection:</vt:lpstr>
      <vt:lpstr>Benefits of TeleICU Monitoring Systems: 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Innovative Monitoring System for TeleICU Patient Using Video Processing and  Deep Learning.</dc:title>
  <dc:creator>MONIKA1</dc:creator>
  <cp:lastModifiedBy>MONIKA1</cp:lastModifiedBy>
  <cp:revision>3</cp:revision>
  <dcterms:created xsi:type="dcterms:W3CDTF">2024-07-14T09:21:12Z</dcterms:created>
  <dcterms:modified xsi:type="dcterms:W3CDTF">2024-07-14T10:20:52Z</dcterms:modified>
</cp:coreProperties>
</file>