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 31221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r>
              <a:rPr dirty="0" sz="2400" lang="en-US"/>
              <a:t>7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men </a:t>
            </a:r>
            <a:endParaRPr altLang="en-US" lang="zh-CN"/>
          </a:p>
          <a:p>
            <a:r>
              <a:rPr dirty="0" sz="2400" lang="en-US"/>
              <a:t>  NM ID : </a:t>
            </a:r>
            <a:r>
              <a:rPr dirty="0" sz="2400" lang="en-US"/>
              <a:t>a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/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/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046988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45719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016758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2987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38633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021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26297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563231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2024-03-29T04:07:22Z</dcterms:created>
  <dcterms:modified xsi:type="dcterms:W3CDTF">2024-09-30T08:47:07Z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01b7f02eb52c48f4b0793c4e38f533a3</vt:lpwstr>
  </property>
</Properties>
</file>