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4FC94220-595F-4FE4-844C-F0CD2CFF7723}"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5677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3672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67271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8814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61930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1016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70875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9379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C399533-0EE2-4072-B299-0D65DA51F38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6598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17787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8190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C399533-0EE2-4072-B299-0D65DA51F380}" type="datetimeFigureOut">
              <a:rPr lang="en-IN" smtClean="0"/>
              <a:t>01-04-2024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FC94220-595F-4FE4-844C-F0CD2CFF7723}"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91876"/>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3795" y="1138334"/>
            <a:ext cx="10353761" cy="2127379"/>
          </a:xfrm>
        </p:spPr>
        <p:txBody>
          <a:bodyPr>
            <a:normAutofit/>
          </a:bodyPr>
          <a:lstStyle/>
          <a:p>
            <a:pPr algn="ctr"/>
            <a:r>
              <a:rPr lang="en-IN" sz="4800" b="1" dirty="0"/>
              <a:t> Project - 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279149" y="3321171"/>
            <a:ext cx="4774769" cy="2040291"/>
          </a:xfrm>
        </p:spPr>
        <p:txBody>
          <a:bodyPr/>
          <a:lstStyle/>
          <a:p>
            <a:pPr marL="6160" indent="0">
              <a:buNone/>
            </a:pPr>
            <a:r>
              <a:rPr lang="en-IN" dirty="0"/>
              <a:t>- PRESENTED BY -</a:t>
            </a:r>
          </a:p>
          <a:p>
            <a:pPr marL="0" indent="0">
              <a:buNone/>
            </a:pPr>
            <a:r>
              <a:rPr lang="en-IN" dirty="0"/>
              <a:t>                 </a:t>
            </a:r>
            <a:r>
              <a:rPr lang="en-IN" dirty="0" err="1"/>
              <a:t>Monikasri</a:t>
            </a:r>
            <a:r>
              <a:rPr lang="en-IN" dirty="0"/>
              <a:t> M – IT – GTEC</a:t>
            </a:r>
          </a:p>
          <a:p>
            <a:pPr marL="0" indent="0">
              <a:buNone/>
            </a:pPr>
            <a:r>
              <a:rPr lang="en-IN" dirty="0"/>
              <a:t>                     (510821205015)</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913795" y="541176"/>
            <a:ext cx="10353761" cy="1063689"/>
          </a:xfrm>
        </p:spPr>
        <p:txBody>
          <a:bodyPr/>
          <a:lstStyle/>
          <a:p>
            <a:pPr algn="ctr"/>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1043191" y="2444620"/>
            <a:ext cx="10353762" cy="4413380"/>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pPr algn="ctr"/>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1190445" y="1660849"/>
            <a:ext cx="10077112" cy="1051249"/>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pPr algn="ctr"/>
            <a:r>
              <a:rPr lang="en-IN" dirty="0"/>
              <a:t>Log file:</a:t>
            </a:r>
          </a:p>
        </p:txBody>
      </p:sp>
      <p:pic>
        <p:nvPicPr>
          <p:cNvPr id="7" name="Content Placeholder 6">
            <a:extLst>
              <a:ext uri="{FF2B5EF4-FFF2-40B4-BE49-F238E27FC236}">
                <a16:creationId xmlns:a16="http://schemas.microsoft.com/office/drawing/2014/main" id="{079222E3-013A-B6B6-9B8F-DF48C8DE8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977" y="2052638"/>
            <a:ext cx="8353264" cy="3997325"/>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pPr algn="ctr"/>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1181819" y="1791478"/>
            <a:ext cx="10085738" cy="3999722"/>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pPr algn="ctr"/>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1354347" y="1894113"/>
            <a:ext cx="9913210" cy="4040155"/>
          </a:xfrm>
        </p:spPr>
        <p:txBody>
          <a:bodyPr>
            <a:normAutofit fontScale="92500" lnSpcReduction="100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pPr algn="ctr"/>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1138687" y="1642189"/>
            <a:ext cx="10128870" cy="4525346"/>
          </a:xfrm>
        </p:spPr>
        <p:txBody>
          <a:bodyPr>
            <a:normAutofit fontScale="475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913795" y="2139351"/>
            <a:ext cx="8299216" cy="3850901"/>
          </a:xfrm>
        </p:spPr>
        <p:txBody>
          <a:bodyPr>
            <a:normAutofit/>
          </a:bodyPr>
          <a:lstStyle/>
          <a:p>
            <a:r>
              <a:rPr lang="en-IN" sz="8000" dirty="0"/>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609600"/>
            <a:ext cx="10353761" cy="1200539"/>
          </a:xfrm>
        </p:spPr>
        <p:txBody>
          <a:bodyPr/>
          <a:lstStyle/>
          <a:p>
            <a:pPr algn="ctr"/>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1276709" y="1935921"/>
            <a:ext cx="9990848" cy="4128977"/>
          </a:xfrm>
        </p:spPr>
        <p:txBody>
          <a:bodyPr>
            <a:normAutofit/>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913795" y="522514"/>
            <a:ext cx="10353761" cy="1413407"/>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1216325" y="1935921"/>
            <a:ext cx="10051232" cy="3855279"/>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913795" y="550506"/>
            <a:ext cx="10353761" cy="1240973"/>
          </a:xfrm>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1354347" y="1791479"/>
            <a:ext cx="9913210" cy="4301411"/>
          </a:xfrm>
        </p:spPr>
        <p:txBody>
          <a:bodyPr>
            <a:normAutofit fontScale="92500" lnSpcReduction="10000"/>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1017312" y="1278117"/>
            <a:ext cx="10353762" cy="4858139"/>
          </a:xfrm>
        </p:spPr>
        <p:txBody>
          <a:bodyPr>
            <a:normAutofit fontScale="92500" lnSpcReduction="10000"/>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1146708" y="1292554"/>
            <a:ext cx="10353762" cy="4895461"/>
          </a:xfrm>
        </p:spPr>
        <p:txBody>
          <a:bodyPr>
            <a:normAutofit/>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913795" y="485192"/>
            <a:ext cx="10353761" cy="1203649"/>
          </a:xfrm>
        </p:spPr>
        <p:txBody>
          <a:bodyPr/>
          <a:lstStyle/>
          <a:p>
            <a:pPr algn="ctr"/>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1250829" y="1828800"/>
            <a:ext cx="10016727" cy="4180114"/>
          </a:xfrm>
        </p:spPr>
        <p:txBody>
          <a:bodyPr>
            <a:normAutofit fontScale="850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913794" y="541175"/>
            <a:ext cx="10353761" cy="1051249"/>
          </a:xfrm>
        </p:spPr>
        <p:txBody>
          <a:bodyPr/>
          <a:lstStyle/>
          <a:p>
            <a:pPr algn="ctr"/>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1207697" y="1782147"/>
            <a:ext cx="10059859" cy="4009053"/>
          </a:xfrm>
        </p:spPr>
        <p:txBody>
          <a:bodyPr>
            <a:normAutofit fontScale="92500" lnSpcReduction="20000"/>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1147313" y="1296955"/>
            <a:ext cx="10120244" cy="4494245"/>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28</TotalTime>
  <Words>1421</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MS Shell Dlg 2</vt:lpstr>
      <vt:lpstr>Söhne</vt:lpstr>
      <vt:lpstr>Wingdings</vt:lpstr>
      <vt:lpstr>Wingdings 3</vt:lpstr>
      <vt:lpstr>Madison</vt:lpstr>
      <vt:lpstr> Project -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MONIKA SRI</cp:lastModifiedBy>
  <cp:revision>3</cp:revision>
  <dcterms:created xsi:type="dcterms:W3CDTF">2024-03-31T09:40:59Z</dcterms:created>
  <dcterms:modified xsi:type="dcterms:W3CDTF">2024-04-01T08:49:20Z</dcterms:modified>
</cp:coreProperties>
</file>