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7-294E-AC11-AF0E73B16E34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57-294E-AC11-AF0E73B16E34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57-294E-AC11-AF0E73B16E34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57-294E-AC11-AF0E73B16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MONIKA 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Monika S</cp:lastModifiedBy>
  <cp:revision>17</cp:revision>
  <dcterms:created xsi:type="dcterms:W3CDTF">2024-03-29T15:07:00Z</dcterms:created>
  <dcterms:modified xsi:type="dcterms:W3CDTF">2024-09-11T06:42:37Z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