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YQS+0v3LKsnwr0b6Pb6yYgtoa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676275" y="3289698"/>
            <a:ext cx="1466850" cy="128006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 rot="10800000">
            <a:off x="4524582" y="5847898"/>
            <a:ext cx="861441" cy="688777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-35807" y="1198903"/>
            <a:ext cx="99822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2819399" y="2687499"/>
            <a:ext cx="121920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Name: G. Monika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Department: b.com accounting and finance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Reg no: 312200258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College: Sivet College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Nan mudhalvan I'd : asunm103unm103312200258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0" y="272851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IN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739774" y="291147"/>
            <a:ext cx="8023226" cy="6569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IN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b="1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1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Downloaded from Edunet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1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Identified the missing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1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out missing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1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formula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1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1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75565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IN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IN"/>
              <a:t>esults</a:t>
            </a:r>
            <a:endParaRPr/>
          </a:p>
        </p:txBody>
      </p:sp>
      <p:sp>
        <p:nvSpPr>
          <p:cNvPr id="207" name="Google Shape;207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IN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8" name="Google Shape;20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019300"/>
            <a:ext cx="78486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755332" y="385444"/>
            <a:ext cx="10681335" cy="5109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b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lang="en-IN" sz="2800">
                <a:latin typeface="Calibri"/>
                <a:ea typeface="Calibri"/>
                <a:cs typeface="Calibri"/>
                <a:sym typeface="Calibri"/>
              </a:rPr>
              <a:t>While we comparing the performance of the employees, the number of employees are highly performed </a:t>
            </a:r>
            <a:r>
              <a:rPr b="0" lang="en-IN" sz="2800" u="sng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rPr>
              <a:t>PL sector </a:t>
            </a:r>
            <a:r>
              <a:rPr b="0" lang="en-IN" sz="2800">
                <a:latin typeface="Calibri"/>
                <a:ea typeface="Calibri"/>
                <a:cs typeface="Calibri"/>
                <a:sym typeface="Calibri"/>
              </a:rPr>
              <a:t>of the organization.</a:t>
            </a:r>
            <a:br>
              <a:rPr b="0" lang="en-IN" sz="2800">
                <a:latin typeface="Calibri"/>
                <a:ea typeface="Calibri"/>
                <a:cs typeface="Calibri"/>
                <a:sym typeface="Calibri"/>
              </a:rPr>
            </a:br>
            <a:br>
              <a:rPr b="0" lang="en-IN" sz="2800">
                <a:latin typeface="Calibri"/>
                <a:ea typeface="Calibri"/>
                <a:cs typeface="Calibri"/>
                <a:sym typeface="Calibri"/>
              </a:rPr>
            </a:br>
            <a:r>
              <a:rPr b="0" lang="en-IN" sz="2800">
                <a:latin typeface="Calibri"/>
                <a:ea typeface="Calibri"/>
                <a:cs typeface="Calibri"/>
                <a:sym typeface="Calibri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b="0" lang="en-IN" sz="2800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845574" y="2271252"/>
            <a:ext cx="176981" cy="157316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845574" y="3588774"/>
            <a:ext cx="176981" cy="157316"/>
          </a:xfrm>
          <a:prstGeom prst="star4">
            <a:avLst>
              <a:gd fmla="val 12500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4" name="Google Shape;74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250"/>
              <a:t>PROJECT TITLE</a:t>
            </a:r>
            <a:endParaRPr sz="4250"/>
          </a:p>
        </p:txBody>
      </p:sp>
      <p:grpSp>
        <p:nvGrpSpPr>
          <p:cNvPr id="88" name="Google Shape;8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217522" y="2123271"/>
            <a:ext cx="8593228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en-IN" sz="44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en-IN" sz="44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Performance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en-IN" sz="44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Analysis using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en-IN" sz="44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Excel</a:t>
            </a:r>
            <a:endParaRPr b="0" i="1" sz="28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IN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AGEN</a:t>
            </a:r>
            <a:r>
              <a:rPr b="1" i="0" lang="en-IN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</a:t>
            </a:r>
            <a:endParaRPr/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124" name="Google Shape;124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676275" y="762000"/>
            <a:ext cx="5636895" cy="7064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250"/>
              <a:t>PROBLEM	STATEMENT</a:t>
            </a:r>
            <a:br>
              <a:rPr lang="en-IN" sz="4250"/>
            </a:br>
            <a:br>
              <a:rPr lang="en-IN" sz="4250"/>
            </a:br>
            <a:r>
              <a:rPr lang="en-IN" sz="4250"/>
              <a:t>  </a:t>
            </a:r>
            <a:r>
              <a:rPr b="0" i="1" lang="en-IN" sz="2800"/>
              <a:t>This analysis is created to track      the performance of the   employees, in order to provide promotions, incentives to the respective employees.</a:t>
            </a:r>
            <a:br>
              <a:rPr b="0" i="1" lang="en-IN" sz="2800"/>
            </a:br>
            <a:br>
              <a:rPr b="0" i="1" lang="en-IN" sz="2800"/>
            </a:br>
            <a:r>
              <a:rPr b="0" i="1" lang="en-IN" sz="2800"/>
              <a:t>   This analysis helps the organisation to grow by the growth of the employees of the organisation.</a:t>
            </a:r>
            <a:br>
              <a:rPr i="1" lang="en-IN" sz="3600"/>
            </a:br>
            <a:br>
              <a:rPr lang="en-IN" sz="3600"/>
            </a:br>
            <a:endParaRPr sz="4250"/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762000" y="2209800"/>
            <a:ext cx="228600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762000" y="4858210"/>
            <a:ext cx="285750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8" name="Google Shape;138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0" name="Google Shape;14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>
            <p:ph type="title"/>
          </p:nvPr>
        </p:nvSpPr>
        <p:spPr>
          <a:xfrm>
            <a:off x="654152" y="838200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250"/>
              <a:t>PROJECT	OVERVIEW</a:t>
            </a:r>
            <a:endParaRPr sz="4250"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990600" y="2133600"/>
            <a:ext cx="7924800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is created to analyse all the data like attendance, gender, age, high, medium, low, very high skilled employees of the organisation.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>
            <p:ph type="title"/>
          </p:nvPr>
        </p:nvSpPr>
        <p:spPr>
          <a:xfrm>
            <a:off x="699452" y="891793"/>
            <a:ext cx="5014595" cy="4140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/>
              <a:t>WHO ARE THE END USERS?</a:t>
            </a:r>
            <a:br>
              <a:rPr lang="en-IN" sz="3200"/>
            </a:br>
            <a:br>
              <a:rPr lang="en-IN" sz="3200"/>
            </a:br>
            <a:br>
              <a:rPr lang="en-IN" sz="3200"/>
            </a:br>
            <a:r>
              <a:rPr lang="en-IN" sz="2800"/>
              <a:t>    </a:t>
            </a:r>
            <a:r>
              <a:rPr b="0" lang="en-IN" sz="2800"/>
              <a:t>Employees</a:t>
            </a:r>
            <a:br>
              <a:rPr b="0" lang="en-IN" sz="2800"/>
            </a:br>
            <a:r>
              <a:rPr b="0" lang="en-IN" sz="2800"/>
              <a:t>    Managers</a:t>
            </a:r>
            <a:br>
              <a:rPr b="0" lang="en-IN" sz="2800"/>
            </a:br>
            <a:r>
              <a:rPr b="0" lang="en-IN" sz="2800"/>
              <a:t>    Employers</a:t>
            </a:r>
            <a:br>
              <a:rPr b="0" lang="en-IN" sz="2800"/>
            </a:br>
            <a:r>
              <a:rPr b="0" lang="en-IN" sz="2800"/>
              <a:t>    Managerial organisations</a:t>
            </a:r>
            <a:br>
              <a:rPr b="0" lang="en-IN" sz="2800"/>
            </a:br>
            <a:r>
              <a:rPr b="0" lang="en-IN" sz="2800"/>
              <a:t>    Industrial organisations</a:t>
            </a:r>
            <a:br>
              <a:rPr b="0" lang="en-IN" sz="2800"/>
            </a:br>
            <a:endParaRPr sz="3200"/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914400" y="2514600"/>
            <a:ext cx="152400" cy="2286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914400" y="2857500"/>
            <a:ext cx="152400" cy="2286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882446" y="3313832"/>
            <a:ext cx="205248" cy="226865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876300" y="3770165"/>
            <a:ext cx="190500" cy="2286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876300" y="4161213"/>
            <a:ext cx="205248" cy="2286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32" y="1479187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 txBox="1"/>
          <p:nvPr>
            <p:ph type="title"/>
          </p:nvPr>
        </p:nvSpPr>
        <p:spPr>
          <a:xfrm>
            <a:off x="558165" y="857885"/>
            <a:ext cx="9763125" cy="6168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OUR SOLUTION AND ITS VALUE PROPOSITION</a:t>
            </a:r>
            <a:br>
              <a:rPr lang="en-IN" sz="3600"/>
            </a:br>
            <a:br>
              <a:rPr lang="en-IN" sz="3600"/>
            </a:br>
            <a:r>
              <a:rPr lang="en-IN" sz="3600"/>
              <a:t>                   </a:t>
            </a:r>
            <a:r>
              <a:rPr b="0" lang="en-IN" sz="2800"/>
              <a:t>Conditional formatting - missing </a:t>
            </a:r>
            <a:br>
              <a:rPr b="0" lang="en-IN" sz="2800"/>
            </a:br>
            <a:r>
              <a:rPr b="0" lang="en-IN" sz="2800"/>
              <a:t>                         Pivot tables - summary</a:t>
            </a:r>
            <a:br>
              <a:rPr b="0" lang="en-IN" sz="2800"/>
            </a:br>
            <a:r>
              <a:rPr b="0" lang="en-IN" sz="2800"/>
              <a:t>                         Charts – trend </a:t>
            </a:r>
            <a:br>
              <a:rPr b="0" lang="en-IN" sz="2800"/>
            </a:br>
            <a:r>
              <a:rPr b="0" lang="en-IN" sz="2800"/>
              <a:t>                         Filtering and Formula - performance</a:t>
            </a:r>
            <a:br>
              <a:rPr b="0" lang="en-IN" sz="2800"/>
            </a:br>
            <a:r>
              <a:rPr b="0" lang="en-IN" sz="2800"/>
              <a:t>                         Graph – data visualization  </a:t>
            </a:r>
            <a:br>
              <a:rPr b="0" lang="en-IN" sz="3600"/>
            </a:br>
            <a:br>
              <a:rPr lang="en-IN" sz="3600"/>
            </a:br>
            <a:br>
              <a:rPr lang="en-IN" sz="3600"/>
            </a:br>
            <a:br>
              <a:rPr lang="en-IN" sz="3600"/>
            </a:br>
            <a:br>
              <a:rPr lang="en-IN" sz="3600"/>
            </a:br>
            <a:endParaRPr sz="3600"/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755332" y="385444"/>
            <a:ext cx="10681335" cy="5847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b="0" lang="en-IN" sz="4000"/>
              <a:t> </a:t>
            </a:r>
            <a:r>
              <a:rPr b="0" i="1" lang="en-IN" sz="2800">
                <a:latin typeface="Calibri"/>
                <a:ea typeface="Calibri"/>
                <a:cs typeface="Calibri"/>
                <a:sym typeface="Calibri"/>
              </a:rPr>
              <a:t>Employee = Kaggle</a:t>
            </a:r>
            <a:br>
              <a:rPr b="0" i="1" lang="en-IN" sz="2800"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IN" sz="2800">
                <a:latin typeface="Calibri"/>
                <a:ea typeface="Calibri"/>
                <a:cs typeface="Calibri"/>
                <a:sym typeface="Calibri"/>
              </a:rPr>
              <a:t>  26 – Features</a:t>
            </a:r>
            <a:br>
              <a:rPr b="0" i="1" lang="en-IN" sz="2800"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IN" sz="2800">
                <a:latin typeface="Calibri"/>
                <a:ea typeface="Calibri"/>
                <a:cs typeface="Calibri"/>
                <a:sym typeface="Calibri"/>
              </a:rPr>
              <a:t>  9 -  Features</a:t>
            </a:r>
            <a:br>
              <a:rPr b="0" i="1" lang="en-IN" sz="2800"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IN" sz="2800">
                <a:latin typeface="Calibri"/>
                <a:ea typeface="Calibri"/>
                <a:cs typeface="Calibri"/>
                <a:sym typeface="Calibri"/>
              </a:rPr>
              <a:t>  Employee id – numerical values</a:t>
            </a:r>
            <a:br>
              <a:rPr b="0" i="1" lang="en-IN" sz="2800"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IN" sz="2800">
                <a:latin typeface="Calibri"/>
                <a:ea typeface="Calibri"/>
                <a:cs typeface="Calibri"/>
                <a:sym typeface="Calibri"/>
              </a:rPr>
              <a:t>  Name – text</a:t>
            </a:r>
            <a:br>
              <a:rPr b="0" i="1" lang="en-IN" sz="2800"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IN" sz="2800">
                <a:latin typeface="Calibri"/>
                <a:ea typeface="Calibri"/>
                <a:cs typeface="Calibri"/>
                <a:sym typeface="Calibri"/>
              </a:rPr>
              <a:t>  Employee type</a:t>
            </a:r>
            <a:br>
              <a:rPr b="0" i="1" lang="en-IN" sz="2800"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IN" sz="2800">
                <a:latin typeface="Calibri"/>
                <a:ea typeface="Calibri"/>
                <a:cs typeface="Calibri"/>
                <a:sym typeface="Calibri"/>
              </a:rPr>
              <a:t>  Performance level</a:t>
            </a:r>
            <a:br>
              <a:rPr b="0" i="1" lang="en-IN" sz="2800"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IN" sz="2800">
                <a:latin typeface="Calibri"/>
                <a:ea typeface="Calibri"/>
                <a:cs typeface="Calibri"/>
                <a:sym typeface="Calibri"/>
              </a:rPr>
              <a:t>  Employee rating – numerical values</a:t>
            </a:r>
            <a:br>
              <a:rPr b="0" lang="en-IN" sz="40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IN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250"/>
              <a:t>THE "WOW" IN OUR SOLUTION</a:t>
            </a:r>
            <a:endParaRPr sz="4250"/>
          </a:p>
        </p:txBody>
      </p:sp>
      <p:sp>
        <p:nvSpPr>
          <p:cNvPr id="187" name="Google Shape;187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IN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228600" y="2019300"/>
            <a:ext cx="8534018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level =IFS(Z8&gt;=5,”VERY HIGH”,Z8&gt;=4,”HIGH”,Z8&gt;=3,”MED”,TRUE,”LOW”)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