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5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5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3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53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837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1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248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42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48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38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9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3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6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41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9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2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07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1494D-E086-45D0-9196-64EF9B231DE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2FA20-F952-4687-A08A-A41194C47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758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D431-7E9D-4D8B-AEBF-035297CAC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48880"/>
            <a:ext cx="9448800" cy="178012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Sales Dashboard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BF5048-63B6-4B64-93B7-485A0AAD7DF4}"/>
              </a:ext>
            </a:extLst>
          </p:cNvPr>
          <p:cNvSpPr/>
          <p:nvPr/>
        </p:nvSpPr>
        <p:spPr>
          <a:xfrm>
            <a:off x="8810410" y="4034909"/>
            <a:ext cx="1918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ONIKKA.R</a:t>
            </a:r>
            <a:b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9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2E95-F632-4F63-B377-8EDA145F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and Improvement Suggestions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28461E-9240-4501-B801-B99366E780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13797"/>
            <a:ext cx="10820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$4,01,412 with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21% profit 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Products &amp; Categories Identified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Product41 and Category04 are the highest earners.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Balanced Sales Channels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 Sales (52%) and Online Sales (33%) show strong customer reach.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Equal split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Areas for Improvement: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 Online Sales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 on increasing the 33% online sales share with better promotions.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Revive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Low-Performing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Products like Product09 need attention to improve sales.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Wholesaler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Look for opportunities to grow the 15% wholesaler segment.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Address slow days with targeted promotions.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 marketing around months with peak sales (January, August, November).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9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D328-A3FB-4B8C-860B-10A06BED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topics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58F4-DCFC-4D81-9F1E-35A861E3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Total Sales, Total Profit, and Profit %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Monthly Sales Breakdown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Daily Sales Trend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Product Sales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Sales by Type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Payment Mode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 action="ppaction://hlinksldjump"/>
              </a:rPr>
              <a:t>Top Product and Category Analysis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9" action="ppaction://hlinksldjump"/>
              </a:rPr>
              <a:t>Achievements and Improvement Suggestions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88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D0B2-B151-4BD9-A276-B6D625A1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Sales, Total Profit, and Profit %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6CBBF-D963-4741-939C-6AA52FA3A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65684"/>
            <a:ext cx="10820400" cy="4053001"/>
          </a:xfrm>
        </p:spPr>
        <p:txBody>
          <a:bodyPr/>
          <a:lstStyle/>
          <a:p>
            <a:pPr algn="just"/>
            <a:endParaRPr lang="en-US" dirty="0"/>
          </a:p>
          <a:p>
            <a:pPr lvl="1" algn="just"/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the total revenue generated by the supermarket, which is </a:t>
            </a:r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$4,01,412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shows the overall financial performance.</a:t>
            </a:r>
          </a:p>
          <a:p>
            <a:pPr lvl="1" algn="just"/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profit is </a:t>
            </a:r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$68,908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derived from subtracting costs from total sales. This metric helps gauge overall profitability.</a:t>
            </a:r>
          </a:p>
          <a:p>
            <a:pPr lvl="1" algn="just"/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profit margin is </a:t>
            </a:r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21%,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the proportion of sales that turns into profit. This is a vital indicator of the supermarket's efficiency in managing expenses.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7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5DC7B-B4F8-42AB-89FB-524E0ED3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Breakdown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612494-859B-4725-AAE2-17F044867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23435"/>
            <a:ext cx="10820400" cy="39952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showcases the monthly sales from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January to December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percentage contributions each month.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Sales: The peak month is August with a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total sales.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Key Months: January (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April (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November (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other high-performing months.</a:t>
            </a:r>
          </a:p>
          <a:p>
            <a:pPr marL="457200" lvl="1" indent="0" algn="just">
              <a:buNone/>
            </a:pPr>
            <a:r>
              <a:rPr lang="en-US" sz="1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provides insights into seasonality in sales, which can inform inventory planning and promotion strategies.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trends helps in forecasting and improving decision-making for future months.</a:t>
            </a:r>
          </a:p>
          <a:p>
            <a:pPr lvl="1" algn="just"/>
            <a:r>
              <a:rPr lang="en-US" sz="1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Steps</a:t>
            </a:r>
            <a:r>
              <a:rPr lang="en-US" sz="18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marketing efforts during high-sales months and investigate potential strategies to improve sales during low months.</a:t>
            </a:r>
          </a:p>
          <a:p>
            <a:pPr algn="just">
              <a:spcBef>
                <a:spcPct val="0"/>
              </a:spcBef>
              <a:buNone/>
            </a:pPr>
            <a:endParaRPr lang="en-IN" sz="40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1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8EC9-27E4-4D19-A8BC-5E82F01F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A4E6-917B-4AAA-B705-3CD3D748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chart shows daily sales for a single month, indicating fluctuations in sales day-by-day.</a:t>
            </a:r>
          </a:p>
          <a:p>
            <a:pPr lvl="2" algn="just"/>
            <a:r>
              <a:rPr 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 Sales: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spikes are observed throughout the month, with </a:t>
            </a:r>
            <a:r>
              <a:rPr 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days reaching over $25,000.</a:t>
            </a:r>
          </a:p>
          <a:p>
            <a:pPr lvl="2" algn="just"/>
            <a:r>
              <a:rPr 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Sales: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dips below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$10,000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slower sales days.</a:t>
            </a:r>
          </a:p>
          <a:p>
            <a:pPr marL="457200" lvl="1" indent="0" algn="just">
              <a:buNone/>
            </a:pPr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this data to analyze </a:t>
            </a:r>
            <a:r>
              <a:rPr 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performance patterns.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could highlight weekdays vs. weekends' impact on sales.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running special </a:t>
            </a:r>
            <a:r>
              <a:rPr 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or promotions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low-sales days to boost revenue.</a:t>
            </a:r>
          </a:p>
          <a:p>
            <a:pPr lvl="1" algn="just"/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Steps: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promotions and discounts with identified peak days to maximize profits.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10AC-5634-4DF9-B075-3F12A516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Sales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146B1D-99B1-4D73-A00E-DA54B59CAC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5303" y="2181231"/>
            <a:ext cx="1091565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Products: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chart lists sales data for different products,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generating the most revenue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$16,428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Key Products: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 like </a:t>
            </a:r>
            <a:r>
              <a:rPr lang="en-US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Product06 ($15,717)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Product01 ($9,765)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 contribute significantly.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the </a:t>
            </a:r>
            <a:r>
              <a:rPr lang="en-US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best-selling products,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supermarket can focus on promoting these items and ensuring they are always in stock.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Low-performing products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Product09 ($852)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may need more analysis for marketing opportunities or re-evaluation.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Steps: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inventory management based on product performance and focus marketing efforts on the top products. </a:t>
            </a:r>
          </a:p>
        </p:txBody>
      </p:sp>
    </p:spTree>
    <p:extLst>
      <p:ext uri="{BB962C8B-B14F-4D97-AF65-F5344CB8AC3E}">
        <p14:creationId xmlns:p14="http://schemas.microsoft.com/office/powerpoint/2010/main" val="378151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2A95-8F8A-4511-AE1E-94ADD12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Type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946B16-5B6E-41F0-B037-2FAADB8B3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425" y="2248149"/>
            <a:ext cx="10980019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pie chart shows the breakdown of sales types: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52% from Direct Sales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33% from Online Sales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15% from Wholesaler Sales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sales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dominate, but </a:t>
            </a:r>
            <a:r>
              <a:rPr lang="en-US" alt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also significant, suggesting that online presence is crucial.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15% wholesaler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may represent opportunities for growth by increasing partnerships with wholesalers.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Steps: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strategies to enhance </a:t>
            </a:r>
            <a:r>
              <a:rPr lang="en-US" altLang="en-US" sz="22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sales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explore expanding the wholesaler segment. </a:t>
            </a:r>
          </a:p>
        </p:txBody>
      </p:sp>
    </p:spTree>
    <p:extLst>
      <p:ext uri="{BB962C8B-B14F-4D97-AF65-F5344CB8AC3E}">
        <p14:creationId xmlns:p14="http://schemas.microsoft.com/office/powerpoint/2010/main" val="312005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0278-E81E-42BB-B963-F963E561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Mode Analysis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9FFE70-D537-4A34-B8DE-4CE0B1E55A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592581"/>
            <a:ext cx="1098964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50-50 split is shown between 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payment methods, indicating that both payment modes are equally preferred by customers.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indicate that customers are comfortable with digital transactions. The supermarket should maintain or enhance its online payment infrastructure.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Cash transactions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still make up a large portion of the payments, suggesting a need for physical payment methods.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Steps: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a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 digital payment process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consider offering incentives (like discounts) for online payments to increase digital transactions. </a:t>
            </a:r>
          </a:p>
        </p:txBody>
      </p:sp>
    </p:spTree>
    <p:extLst>
      <p:ext uri="{BB962C8B-B14F-4D97-AF65-F5344CB8AC3E}">
        <p14:creationId xmlns:p14="http://schemas.microsoft.com/office/powerpoint/2010/main" val="348520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3EFB-F334-4DC3-88DF-994DA4996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 and Category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33186A-B0B3-43CB-9AD2-DD766AD08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713907"/>
            <a:ext cx="10887075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Product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Product41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stands out with 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 total value of 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$22,952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Category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Category04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leads with 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$95,269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other categories like 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Category02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Category05.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product and categories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the supermarket focus on those items and optimize their stock, pricing, and marketing efforts.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Category04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 high performance suggests focusing on expanding and promoting products in this category.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Steps: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and inventory on top-performing categories and products to drive overall sales growth. </a:t>
            </a:r>
          </a:p>
        </p:txBody>
      </p:sp>
    </p:spTree>
    <p:extLst>
      <p:ext uri="{BB962C8B-B14F-4D97-AF65-F5344CB8AC3E}">
        <p14:creationId xmlns:p14="http://schemas.microsoft.com/office/powerpoint/2010/main" val="30787359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122</TotalTime>
  <Words>871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Supermarket Sales Dashboard Overview</vt:lpstr>
      <vt:lpstr>Overview of the topics</vt:lpstr>
      <vt:lpstr>Total Sales, Total Profit, and Profit %</vt:lpstr>
      <vt:lpstr>Monthly Sales Breakdown</vt:lpstr>
      <vt:lpstr>Daily Sales Trend</vt:lpstr>
      <vt:lpstr>Product Sales Analysis</vt:lpstr>
      <vt:lpstr>Sales by Type</vt:lpstr>
      <vt:lpstr>Payment Mode Analysis</vt:lpstr>
      <vt:lpstr>Top Product and Category Analysis</vt:lpstr>
      <vt:lpstr>achievements and Improvement Suggestions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Sales Dashboard Overview</dc:title>
  <dc:creator>Monikka R</dc:creator>
  <cp:lastModifiedBy>Monikka R</cp:lastModifiedBy>
  <cp:revision>8</cp:revision>
  <dcterms:created xsi:type="dcterms:W3CDTF">2024-09-07T10:39:28Z</dcterms:created>
  <dcterms:modified xsi:type="dcterms:W3CDTF">2024-09-09T06:45:39Z</dcterms:modified>
</cp:coreProperties>
</file>