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8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2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2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7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7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8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2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07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129D-F596-404D-B885-5382CA395249}" type="datetimeFigureOut">
              <a:rPr lang="es-ES" smtClean="0"/>
              <a:t>14/11/2015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3230-C9D1-4283-A57D-CBDD323354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56438" y="116632"/>
            <a:ext cx="6111905" cy="5155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049227" y="332656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388" y="2391755"/>
            <a:ext cx="440823" cy="7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21127" y="3232995"/>
            <a:ext cx="121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Registrado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852387" y="1809989"/>
            <a:ext cx="137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Moderador</a:t>
            </a:r>
            <a:endParaRPr lang="es-E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0392" y="1095949"/>
            <a:ext cx="440823" cy="7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7670193" y="4290719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Administrador Sistema</a:t>
            </a:r>
            <a:endParaRPr lang="es-E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0392" y="3235832"/>
            <a:ext cx="440823" cy="7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33 Conector recto de flecha"/>
          <p:cNvCxnSpPr/>
          <p:nvPr/>
        </p:nvCxnSpPr>
        <p:spPr>
          <a:xfrm flipV="1">
            <a:off x="8320803" y="2276872"/>
            <a:ext cx="0" cy="87441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709039" y="2825652"/>
            <a:ext cx="10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extiende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8275659" y="2509856"/>
            <a:ext cx="84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hereda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676002" y="4365104"/>
            <a:ext cx="283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Informe de usuarios registrados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3561" y="5036838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Administrador Sistema</a:t>
            </a:r>
            <a:endParaRPr lang="es-E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775" y="4263868"/>
            <a:ext cx="440823" cy="7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44 Conector recto de flecha"/>
          <p:cNvCxnSpPr>
            <a:stCxn id="40" idx="1"/>
            <a:endCxn id="42" idx="1"/>
          </p:cNvCxnSpPr>
          <p:nvPr/>
        </p:nvCxnSpPr>
        <p:spPr>
          <a:xfrm flipH="1" flipV="1">
            <a:off x="931598" y="4629729"/>
            <a:ext cx="1744404" cy="58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339752" y="1735816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Identificarse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20072" y="1340197"/>
            <a:ext cx="2016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Comprobar balance peticiones solicitas / prestadas</a:t>
            </a:r>
            <a:endParaRPr lang="es-ES" dirty="0"/>
          </a:p>
        </p:txBody>
      </p:sp>
      <p:cxnSp>
        <p:nvCxnSpPr>
          <p:cNvPr id="36" name="35 Conector recto de flecha"/>
          <p:cNvCxnSpPr>
            <a:stCxn id="50" idx="3"/>
            <a:endCxn id="35" idx="1"/>
          </p:cNvCxnSpPr>
          <p:nvPr/>
        </p:nvCxnSpPr>
        <p:spPr>
          <a:xfrm flipV="1">
            <a:off x="3770696" y="1801862"/>
            <a:ext cx="1449376" cy="70062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305015" y="172965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usa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383464" y="5552365"/>
            <a:ext cx="133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Diariamente</a:t>
            </a:r>
            <a:endParaRPr lang="es-ES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02" y="5364748"/>
            <a:ext cx="657854" cy="657854"/>
          </a:xfrm>
          <a:prstGeom prst="rect">
            <a:avLst/>
          </a:prstGeom>
        </p:spPr>
      </p:pic>
      <p:cxnSp>
        <p:nvCxnSpPr>
          <p:cNvPr id="47" name="46 Conector recto de flecha"/>
          <p:cNvCxnSpPr/>
          <p:nvPr/>
        </p:nvCxnSpPr>
        <p:spPr>
          <a:xfrm flipV="1">
            <a:off x="3659757" y="5011436"/>
            <a:ext cx="336179" cy="540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7" idx="1"/>
            <a:endCxn id="11" idx="0"/>
          </p:cNvCxnSpPr>
          <p:nvPr/>
        </p:nvCxnSpPr>
        <p:spPr>
          <a:xfrm flipH="1">
            <a:off x="616799" y="517322"/>
            <a:ext cx="1432428" cy="1874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2114512" y="2179321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Crear una petición</a:t>
            </a:r>
            <a:endParaRPr lang="es-ES" dirty="0"/>
          </a:p>
        </p:txBody>
      </p:sp>
      <p:cxnSp>
        <p:nvCxnSpPr>
          <p:cNvPr id="51" name="50 Conector recto"/>
          <p:cNvCxnSpPr>
            <a:stCxn id="50" idx="1"/>
          </p:cNvCxnSpPr>
          <p:nvPr/>
        </p:nvCxnSpPr>
        <p:spPr>
          <a:xfrm flipH="1">
            <a:off x="899592" y="2502487"/>
            <a:ext cx="1214920" cy="124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27" idx="1"/>
          </p:cNvCxnSpPr>
          <p:nvPr/>
        </p:nvCxnSpPr>
        <p:spPr>
          <a:xfrm flipH="1">
            <a:off x="899592" y="1920482"/>
            <a:ext cx="1440160" cy="677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2040309" y="3694660"/>
            <a:ext cx="2291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Valorar / ver  voto</a:t>
            </a:r>
            <a:endParaRPr lang="es-ES" dirty="0"/>
          </a:p>
        </p:txBody>
      </p:sp>
      <p:cxnSp>
        <p:nvCxnSpPr>
          <p:cNvPr id="54" name="53 Conector recto"/>
          <p:cNvCxnSpPr>
            <a:stCxn id="53" idx="1"/>
          </p:cNvCxnSpPr>
          <p:nvPr/>
        </p:nvCxnSpPr>
        <p:spPr>
          <a:xfrm flipH="1" flipV="1">
            <a:off x="1112591" y="3376414"/>
            <a:ext cx="927718" cy="50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2146512" y="967077"/>
            <a:ext cx="23488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Consultar peticiones generales</a:t>
            </a:r>
            <a:endParaRPr lang="es-ES" dirty="0"/>
          </a:p>
        </p:txBody>
      </p:sp>
      <p:cxnSp>
        <p:nvCxnSpPr>
          <p:cNvPr id="56" name="55 Conector recto"/>
          <p:cNvCxnSpPr>
            <a:stCxn id="55" idx="1"/>
          </p:cNvCxnSpPr>
          <p:nvPr/>
        </p:nvCxnSpPr>
        <p:spPr>
          <a:xfrm flipH="1">
            <a:off x="931598" y="1290243"/>
            <a:ext cx="1214914" cy="1274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7574" y="5594904"/>
            <a:ext cx="440823" cy="73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57 CuadroTexto"/>
          <p:cNvSpPr txBox="1"/>
          <p:nvPr/>
        </p:nvSpPr>
        <p:spPr>
          <a:xfrm>
            <a:off x="4874778" y="5776099"/>
            <a:ext cx="135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Moderador</a:t>
            </a:r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709894" y="51732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Responder petición</a:t>
            </a:r>
            <a:endParaRPr lang="es-ES" dirty="0"/>
          </a:p>
        </p:txBody>
      </p:sp>
      <p:cxnSp>
        <p:nvCxnSpPr>
          <p:cNvPr id="69" name="68 Conector recto de flecha"/>
          <p:cNvCxnSpPr>
            <a:stCxn id="66" idx="1"/>
            <a:endCxn id="55" idx="3"/>
          </p:cNvCxnSpPr>
          <p:nvPr/>
        </p:nvCxnSpPr>
        <p:spPr>
          <a:xfrm flipH="1">
            <a:off x="4495384" y="840488"/>
            <a:ext cx="1214510" cy="44975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4544900" y="471155"/>
            <a:ext cx="10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extiende</a:t>
            </a:r>
            <a:endParaRPr lang="es-ES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185406" y="2912666"/>
            <a:ext cx="2373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Consultar peticiones propias</a:t>
            </a:r>
            <a:endParaRPr lang="es-ES" dirty="0"/>
          </a:p>
        </p:txBody>
      </p:sp>
      <p:sp>
        <p:nvSpPr>
          <p:cNvPr id="76" name="75 CuadroTexto"/>
          <p:cNvSpPr txBox="1"/>
          <p:nvPr/>
        </p:nvSpPr>
        <p:spPr>
          <a:xfrm>
            <a:off x="5709894" y="3089597"/>
            <a:ext cx="1048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Aceptar petición</a:t>
            </a:r>
            <a:endParaRPr lang="es-ES" dirty="0"/>
          </a:p>
        </p:txBody>
      </p:sp>
      <p:cxnSp>
        <p:nvCxnSpPr>
          <p:cNvPr id="78" name="77 Conector recto de flecha"/>
          <p:cNvCxnSpPr>
            <a:stCxn id="76" idx="1"/>
            <a:endCxn id="75" idx="3"/>
          </p:cNvCxnSpPr>
          <p:nvPr/>
        </p:nvCxnSpPr>
        <p:spPr>
          <a:xfrm flipH="1" flipV="1">
            <a:off x="4558450" y="3235832"/>
            <a:ext cx="1151444" cy="17693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flipH="1" flipV="1">
            <a:off x="984939" y="2694522"/>
            <a:ext cx="1161579" cy="500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5771368" y="4437112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Banear</a:t>
            </a:r>
            <a:r>
              <a:rPr lang="es-ES" dirty="0" smtClean="0"/>
              <a:t> usuario</a:t>
            </a:r>
            <a:endParaRPr lang="es-ES" dirty="0"/>
          </a:p>
        </p:txBody>
      </p:sp>
      <p:cxnSp>
        <p:nvCxnSpPr>
          <p:cNvPr id="92" name="91 Conector recto de flecha"/>
          <p:cNvCxnSpPr/>
          <p:nvPr/>
        </p:nvCxnSpPr>
        <p:spPr>
          <a:xfrm flipV="1">
            <a:off x="7164288" y="1163653"/>
            <a:ext cx="201790" cy="327346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90544" y="32288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usa</a:t>
            </a:r>
            <a:endParaRPr lang="es-ES" dirty="0"/>
          </a:p>
        </p:txBody>
      </p:sp>
      <p:cxnSp>
        <p:nvCxnSpPr>
          <p:cNvPr id="48" name="47 Conector recto"/>
          <p:cNvCxnSpPr>
            <a:endCxn id="57" idx="0"/>
          </p:cNvCxnSpPr>
          <p:nvPr/>
        </p:nvCxnSpPr>
        <p:spPr>
          <a:xfrm flipH="1">
            <a:off x="6537985" y="4806444"/>
            <a:ext cx="43658" cy="78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7292678" y="6325259"/>
            <a:ext cx="161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CASOS DE USO</a:t>
            </a:r>
            <a:endParaRPr lang="es-ES" b="1" u="sng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13372" y="6144409"/>
            <a:ext cx="509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ALUMNOS: </a:t>
            </a:r>
            <a:r>
              <a:rPr lang="es-ES" dirty="0" smtClean="0"/>
              <a:t>Mónica </a:t>
            </a:r>
            <a:r>
              <a:rPr lang="es-ES" dirty="0"/>
              <a:t>Esteve </a:t>
            </a:r>
            <a:r>
              <a:rPr lang="es-ES" dirty="0" smtClean="0"/>
              <a:t>Fernández</a:t>
            </a:r>
          </a:p>
          <a:p>
            <a:r>
              <a:rPr lang="es-ES" dirty="0"/>
              <a:t>	 </a:t>
            </a:r>
            <a:r>
              <a:rPr lang="es-ES" dirty="0" smtClean="0"/>
              <a:t>   José Vicente Leal </a:t>
            </a:r>
            <a:r>
              <a:rPr lang="es-ES" dirty="0" err="1" smtClean="0"/>
              <a:t>Algarra</a:t>
            </a:r>
            <a:endParaRPr lang="es-ES" dirty="0"/>
          </a:p>
          <a:p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20783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8 Rectángulo"/>
          <p:cNvSpPr/>
          <p:nvPr/>
        </p:nvSpPr>
        <p:spPr>
          <a:xfrm>
            <a:off x="2051720" y="5852965"/>
            <a:ext cx="2084694" cy="68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ombo"/>
          <p:cNvSpPr/>
          <p:nvPr/>
        </p:nvSpPr>
        <p:spPr>
          <a:xfrm>
            <a:off x="827584" y="2919786"/>
            <a:ext cx="4190744" cy="1750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Paralelogramo"/>
          <p:cNvSpPr/>
          <p:nvPr/>
        </p:nvSpPr>
        <p:spPr>
          <a:xfrm>
            <a:off x="4465496" y="4720861"/>
            <a:ext cx="2880320" cy="7200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827584" y="3333434"/>
            <a:ext cx="419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Proporción peticiones </a:t>
            </a:r>
          </a:p>
          <a:p>
            <a:pPr algn="ctr"/>
            <a:r>
              <a:rPr lang="es-ES" dirty="0" smtClean="0"/>
              <a:t>solicitadas / prestadas </a:t>
            </a:r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ps</a:t>
            </a:r>
            <a:r>
              <a:rPr lang="es-ES" dirty="0" smtClean="0"/>
              <a:t>) </a:t>
            </a:r>
            <a:r>
              <a:rPr lang="es-ES" dirty="0" smtClean="0"/>
              <a:t>/ </a:t>
            </a:r>
            <a:r>
              <a:rPr lang="es-ES" dirty="0" smtClean="0"/>
              <a:t>(</a:t>
            </a:r>
            <a:r>
              <a:rPr lang="es-ES" dirty="0" err="1" smtClean="0"/>
              <a:t>pp</a:t>
            </a:r>
            <a:r>
              <a:rPr lang="es-ES" dirty="0" smtClean="0"/>
              <a:t>) </a:t>
            </a:r>
            <a:r>
              <a:rPr lang="es-ES" dirty="0" smtClean="0"/>
              <a:t>&gt;= 3</a:t>
            </a:r>
            <a:endParaRPr lang="es-ES" dirty="0"/>
          </a:p>
        </p:txBody>
      </p:sp>
      <p:cxnSp>
        <p:nvCxnSpPr>
          <p:cNvPr id="11" name="10 Conector recto de flecha"/>
          <p:cNvCxnSpPr>
            <a:stCxn id="4" idx="4"/>
            <a:endCxn id="17" idx="0"/>
          </p:cNvCxnSpPr>
          <p:nvPr/>
        </p:nvCxnSpPr>
        <p:spPr>
          <a:xfrm>
            <a:off x="5905656" y="5440941"/>
            <a:ext cx="1906704" cy="45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3"/>
            <a:endCxn id="16" idx="1"/>
          </p:cNvCxnSpPr>
          <p:nvPr/>
        </p:nvCxnSpPr>
        <p:spPr>
          <a:xfrm flipV="1">
            <a:off x="4156093" y="6162642"/>
            <a:ext cx="3389262" cy="2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628211" y="406778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17400" y="5071609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10" name="9 Conector angular"/>
          <p:cNvCxnSpPr>
            <a:stCxn id="2" idx="3"/>
            <a:endCxn id="43" idx="0"/>
          </p:cNvCxnSpPr>
          <p:nvPr/>
        </p:nvCxnSpPr>
        <p:spPr>
          <a:xfrm>
            <a:off x="5018328" y="3795099"/>
            <a:ext cx="779190" cy="9056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>
            <a:off x="7507845" y="5890965"/>
            <a:ext cx="609030" cy="610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7545355" y="5977976"/>
            <a:ext cx="53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 </a:t>
            </a:r>
          </a:p>
        </p:txBody>
      </p:sp>
      <p:sp>
        <p:nvSpPr>
          <p:cNvPr id="32" name="31 Elipse"/>
          <p:cNvSpPr/>
          <p:nvPr/>
        </p:nvSpPr>
        <p:spPr>
          <a:xfrm>
            <a:off x="119253" y="86135"/>
            <a:ext cx="863877" cy="75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160453" y="27718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cxnSp>
        <p:nvCxnSpPr>
          <p:cNvPr id="35" name="34 Conector recto de flecha"/>
          <p:cNvCxnSpPr>
            <a:stCxn id="34" idx="3"/>
            <a:endCxn id="49" idx="5"/>
          </p:cNvCxnSpPr>
          <p:nvPr/>
        </p:nvCxnSpPr>
        <p:spPr>
          <a:xfrm>
            <a:off x="947006" y="461854"/>
            <a:ext cx="393619" cy="4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" idx="2"/>
          </p:cNvCxnSpPr>
          <p:nvPr/>
        </p:nvCxnSpPr>
        <p:spPr>
          <a:xfrm>
            <a:off x="2922956" y="4670411"/>
            <a:ext cx="0" cy="1171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195737" y="5980638"/>
            <a:ext cx="196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una petición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574764" y="4700761"/>
            <a:ext cx="244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Aviso, elimina  alguna petición o realiza alguna</a:t>
            </a:r>
            <a:endParaRPr lang="es-ES" dirty="0"/>
          </a:p>
        </p:txBody>
      </p:sp>
      <p:sp>
        <p:nvSpPr>
          <p:cNvPr id="49" name="48 Paralelogramo"/>
          <p:cNvSpPr/>
          <p:nvPr/>
        </p:nvSpPr>
        <p:spPr>
          <a:xfrm>
            <a:off x="1255224" y="169184"/>
            <a:ext cx="3565904" cy="6832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1473293" y="1691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Consultar balance de peticiones para crear una nueva </a:t>
            </a:r>
            <a:r>
              <a:rPr lang="es-ES" dirty="0" smtClean="0"/>
              <a:t>petición</a:t>
            </a:r>
            <a:endParaRPr lang="es-ES" dirty="0"/>
          </a:p>
        </p:txBody>
      </p:sp>
      <p:sp>
        <p:nvSpPr>
          <p:cNvPr id="58" name="57 Rectángulo"/>
          <p:cNvSpPr/>
          <p:nvPr/>
        </p:nvSpPr>
        <p:spPr>
          <a:xfrm>
            <a:off x="1202952" y="1294122"/>
            <a:ext cx="3527412" cy="57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CuadroTexto"/>
          <p:cNvSpPr txBox="1"/>
          <p:nvPr/>
        </p:nvSpPr>
        <p:spPr>
          <a:xfrm>
            <a:off x="1269436" y="1400395"/>
            <a:ext cx="438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s-ES" dirty="0" smtClean="0"/>
              <a:t>Calcular Peticiones </a:t>
            </a:r>
            <a:r>
              <a:rPr lang="es-ES" dirty="0" smtClean="0"/>
              <a:t>solicitadas (</a:t>
            </a:r>
            <a:r>
              <a:rPr lang="es-ES" dirty="0" err="1" smtClean="0"/>
              <a:t>ps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</p:txBody>
      </p:sp>
      <p:sp>
        <p:nvSpPr>
          <p:cNvPr id="61" name="60 Rectángulo"/>
          <p:cNvSpPr/>
          <p:nvPr/>
        </p:nvSpPr>
        <p:spPr>
          <a:xfrm>
            <a:off x="1205710" y="2204864"/>
            <a:ext cx="3524653" cy="45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1319047" y="2273455"/>
            <a:ext cx="450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s-ES" dirty="0" smtClean="0"/>
              <a:t>Calcular Peticiones </a:t>
            </a:r>
            <a:r>
              <a:rPr lang="es-ES" dirty="0" smtClean="0"/>
              <a:t>prestadas (</a:t>
            </a:r>
            <a:r>
              <a:rPr lang="es-ES" dirty="0" err="1" smtClean="0"/>
              <a:t>pp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</p:txBody>
      </p:sp>
      <p:cxnSp>
        <p:nvCxnSpPr>
          <p:cNvPr id="67" name="66 Conector recto de flecha"/>
          <p:cNvCxnSpPr>
            <a:stCxn id="49" idx="3"/>
            <a:endCxn id="58" idx="0"/>
          </p:cNvCxnSpPr>
          <p:nvPr/>
        </p:nvCxnSpPr>
        <p:spPr>
          <a:xfrm>
            <a:off x="2952775" y="852389"/>
            <a:ext cx="13883" cy="44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endCxn id="61" idx="0"/>
          </p:cNvCxnSpPr>
          <p:nvPr/>
        </p:nvCxnSpPr>
        <p:spPr>
          <a:xfrm>
            <a:off x="2968037" y="1866668"/>
            <a:ext cx="0" cy="33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2922956" y="2664530"/>
            <a:ext cx="0" cy="25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850724" y="1414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DIAGRAMA DE FLUJO</a:t>
            </a:r>
            <a:endParaRPr lang="es-ES" b="1" u="sng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238828" y="670911"/>
            <a:ext cx="385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ALUMNOS: </a:t>
            </a:r>
            <a:r>
              <a:rPr lang="es-ES" dirty="0" smtClean="0"/>
              <a:t>Mónica </a:t>
            </a:r>
            <a:r>
              <a:rPr lang="es-ES" dirty="0"/>
              <a:t>Esteve </a:t>
            </a:r>
            <a:r>
              <a:rPr lang="es-ES" dirty="0" smtClean="0"/>
              <a:t>Fernández</a:t>
            </a:r>
          </a:p>
          <a:p>
            <a:r>
              <a:rPr lang="es-ES" dirty="0"/>
              <a:t>	 </a:t>
            </a:r>
            <a:r>
              <a:rPr lang="es-ES" dirty="0" smtClean="0"/>
              <a:t>   José Vicente Leal </a:t>
            </a:r>
            <a:r>
              <a:rPr lang="es-ES" dirty="0" err="1" smtClean="0"/>
              <a:t>Algarra</a:t>
            </a:r>
            <a:endParaRPr lang="es-ES" dirty="0"/>
          </a:p>
          <a:p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0760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764704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Inicio </a:t>
            </a:r>
            <a:r>
              <a:rPr lang="es-ES" sz="2400" dirty="0" smtClean="0"/>
              <a:t>Programa</a:t>
            </a:r>
          </a:p>
          <a:p>
            <a:r>
              <a:rPr lang="es-ES" sz="2400" dirty="0" smtClean="0"/>
              <a:t>       Mostrar “Consultar </a:t>
            </a:r>
            <a:r>
              <a:rPr lang="es-ES" sz="2400" dirty="0"/>
              <a:t>balance de peticiones para crear </a:t>
            </a:r>
            <a:r>
              <a:rPr lang="es-ES" sz="2400" dirty="0" smtClean="0"/>
              <a:t>una</a:t>
            </a:r>
          </a:p>
          <a:p>
            <a:r>
              <a:rPr lang="es-ES" sz="2400" dirty="0" smtClean="0"/>
              <a:t>       </a:t>
            </a:r>
            <a:r>
              <a:rPr lang="es-ES" sz="2400" dirty="0"/>
              <a:t>nueva </a:t>
            </a:r>
            <a:r>
              <a:rPr lang="es-ES" sz="2400" dirty="0" smtClean="0"/>
              <a:t>petición”</a:t>
            </a:r>
            <a:endParaRPr lang="es-ES" sz="2400" dirty="0" smtClean="0"/>
          </a:p>
          <a:p>
            <a:r>
              <a:rPr lang="es-ES" sz="2400" dirty="0"/>
              <a:t> </a:t>
            </a:r>
            <a:r>
              <a:rPr lang="es-ES" sz="2400" dirty="0" smtClean="0"/>
              <a:t>      </a:t>
            </a:r>
            <a:r>
              <a:rPr lang="es-ES" sz="2400" dirty="0" err="1" smtClean="0"/>
              <a:t>ps</a:t>
            </a:r>
            <a:r>
              <a:rPr lang="es-ES" sz="2400" dirty="0" smtClean="0"/>
              <a:t> &lt;-calcular</a:t>
            </a:r>
            <a:endParaRPr lang="es-ES" sz="2400" dirty="0" smtClean="0"/>
          </a:p>
          <a:p>
            <a:pPr marL="457200" lvl="2"/>
            <a:r>
              <a:rPr lang="es-ES" sz="2400" dirty="0" err="1" smtClean="0"/>
              <a:t>pp</a:t>
            </a:r>
            <a:r>
              <a:rPr lang="es-ES" sz="2400" dirty="0" smtClean="0"/>
              <a:t> </a:t>
            </a:r>
            <a:r>
              <a:rPr lang="es-ES" sz="2400" dirty="0" smtClean="0"/>
              <a:t>&lt;- </a:t>
            </a:r>
            <a:r>
              <a:rPr lang="es-ES" sz="2400" dirty="0" smtClean="0"/>
              <a:t>calcular</a:t>
            </a:r>
            <a:endParaRPr lang="es-ES" sz="2400" dirty="0" smtClean="0"/>
          </a:p>
          <a:p>
            <a:r>
              <a:rPr lang="es-ES" sz="2400" dirty="0" smtClean="0"/>
              <a:t>Si </a:t>
            </a:r>
            <a:r>
              <a:rPr lang="es-ES" sz="2400" dirty="0" err="1" smtClean="0"/>
              <a:t>ps</a:t>
            </a:r>
            <a:r>
              <a:rPr lang="es-ES" sz="2400" dirty="0" smtClean="0"/>
              <a:t> / </a:t>
            </a:r>
            <a:r>
              <a:rPr lang="es-ES" sz="2400" dirty="0" err="1" smtClean="0"/>
              <a:t>pp</a:t>
            </a:r>
            <a:r>
              <a:rPr lang="es-ES" sz="2400" dirty="0" smtClean="0"/>
              <a:t> &gt;= 3</a:t>
            </a:r>
          </a:p>
          <a:p>
            <a:r>
              <a:rPr lang="es-ES" sz="2400" dirty="0"/>
              <a:t> </a:t>
            </a:r>
            <a:r>
              <a:rPr lang="es-ES" sz="2400" dirty="0" smtClean="0"/>
              <a:t>       Mostrar aviso eliminar  o realizar </a:t>
            </a:r>
            <a:r>
              <a:rPr lang="es-ES" sz="2400" dirty="0"/>
              <a:t>alguna </a:t>
            </a:r>
            <a:r>
              <a:rPr lang="es-ES" sz="2400" dirty="0" smtClean="0"/>
              <a:t>petición      </a:t>
            </a:r>
          </a:p>
          <a:p>
            <a:r>
              <a:rPr lang="es-ES" sz="2400" dirty="0" smtClean="0"/>
              <a:t>Si-no</a:t>
            </a:r>
          </a:p>
          <a:p>
            <a:r>
              <a:rPr lang="es-ES" sz="2400" dirty="0"/>
              <a:t> </a:t>
            </a:r>
            <a:r>
              <a:rPr lang="es-ES" sz="2400" dirty="0" smtClean="0"/>
              <a:t>       Crear una petición</a:t>
            </a:r>
          </a:p>
          <a:p>
            <a:r>
              <a:rPr lang="es-ES" sz="2400" dirty="0" smtClean="0"/>
              <a:t>Fin si</a:t>
            </a:r>
            <a:endParaRPr lang="es-ES" sz="2400" dirty="0"/>
          </a:p>
          <a:p>
            <a:r>
              <a:rPr lang="es-ES" sz="2400" dirty="0" smtClean="0"/>
              <a:t>Fin </a:t>
            </a:r>
            <a:r>
              <a:rPr lang="es-ES" sz="2400" dirty="0" smtClean="0"/>
              <a:t>programa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012160" y="26483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PSEUDOCODIGO</a:t>
            </a:r>
            <a:endParaRPr lang="es-ES" b="1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113372" y="6144409"/>
            <a:ext cx="509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ALUMNOS: </a:t>
            </a:r>
            <a:r>
              <a:rPr lang="es-ES" dirty="0" smtClean="0"/>
              <a:t>Mónica </a:t>
            </a:r>
            <a:r>
              <a:rPr lang="es-ES" dirty="0"/>
              <a:t>Esteve </a:t>
            </a:r>
            <a:r>
              <a:rPr lang="es-ES" dirty="0" smtClean="0"/>
              <a:t>Fernández</a:t>
            </a:r>
          </a:p>
          <a:p>
            <a:r>
              <a:rPr lang="es-ES" dirty="0"/>
              <a:t>	 </a:t>
            </a:r>
            <a:r>
              <a:rPr lang="es-ES" dirty="0" smtClean="0"/>
              <a:t>   José Vicente Leal </a:t>
            </a:r>
            <a:r>
              <a:rPr lang="es-ES" dirty="0" err="1" smtClean="0"/>
              <a:t>Algarra</a:t>
            </a:r>
            <a:endParaRPr lang="es-ES" dirty="0"/>
          </a:p>
          <a:p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124087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163</Words>
  <Application>Microsoft Office PowerPoint</Application>
  <PresentationFormat>Presentación en pantalla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W10</dc:creator>
  <cp:lastModifiedBy>W10</cp:lastModifiedBy>
  <cp:revision>26</cp:revision>
  <cp:lastPrinted>2015-11-14T12:29:55Z</cp:lastPrinted>
  <dcterms:created xsi:type="dcterms:W3CDTF">2015-10-15T13:42:35Z</dcterms:created>
  <dcterms:modified xsi:type="dcterms:W3CDTF">2015-11-14T13:34:57Z</dcterms:modified>
</cp:coreProperties>
</file>