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78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5B21-9B61-42B9-BCD5-900C711F22C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ADB3-D148-44F3-A3E2-393DE133E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933D-B7A4-4682-BCE6-59EC13DAE938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E424-5898-46C6-AEE6-55B66C1EEC77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8CE-BDFA-4D72-9EF4-5EAF2B0B05AA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46DB-8371-4996-8E96-C216404B4EAF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79EF-7DC8-43A1-AD4E-1761FD9E5A14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4378-9D9A-4DA4-BE86-615C132FFA9C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BAD2-7503-48B2-8E06-AF77C335246E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E87-F40F-45C7-9506-4F7976A8CB47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B70E-0A01-4C20-B912-142B38AFA9DC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CB9B-9FA7-4A21-8E1E-1324BF92472C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CB79-F9AA-43A2-B3C1-C1CC8A0B39B4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2C55-993D-4218-BF5A-351DB615411B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6E9E-7E11-4412-B461-2CE52A78A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monilcomputer\spring2014\CSCI548\project\548 images\final slides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1816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monilcomputer\spring2014\CSCI548\project\548 images\final slides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14413"/>
            <a:ext cx="7620000" cy="482917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monilcomputer\spring2014\CSCI548\project\548 images\final slides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1963"/>
            <a:ext cx="9144000" cy="593407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monilcomputer\spring2014\CSCI548\project\548 images\final slides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66775"/>
            <a:ext cx="8686800" cy="512445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monilcomputer\spring2014\CSCI548\project\548 images\final slides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382000" cy="4953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monilcomputer\spring2014\CSCI548\project\548 images\final slides\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8153400" cy="437197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339" name="Picture 3" descr="C:\monilcomputer\spring2014\CSCI548\project\548 images\final slides\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62" y="914400"/>
            <a:ext cx="8921663" cy="48006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monilcomputer\spring2014\CSCI548\project\548 images\final slides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681091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monilcomputer\spring2014\CSCI548\project\548 images\final slides\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5986463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monilcomputer\spring2014\CSCI548\project\548 images\final slides\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46258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monilcomputer\spring2014\CSCI548\project\548 images\final slides\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84756" cy="5562599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monilcomputer\spring2014\CSCI548\project\548 images\final slides\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9144000" cy="5597141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monilcomputer\spring2014\CSCI548\project\548 images\final slides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436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C:\monilcomputer\spring2014\CSCI548\project\548 images\final slides\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86800" cy="51244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24032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SYSTEM OVERVIEW</a:t>
            </a:r>
            <a:endParaRPr lang="en-US" b="1" u="sng" dirty="0"/>
          </a:p>
        </p:txBody>
      </p:sp>
    </p:spTree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monilcomputer\spring2014\CSCI548\project\548 images\final slides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116" y="685800"/>
            <a:ext cx="9149116" cy="5257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monilcomputer\spring2014\CSCI548\project\548 images\final slides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800" cy="5662613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monilcomputer\spring2014\CSCI548\project\548 images\final slides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763000" cy="59436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monilcomputer\spring2014\CSCI548\project\548 images\final slides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770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monilcomputer\spring2014\CSCI548\project\548 images\final slides\6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638799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monilcomputer\spring2014\CSCI548\project\548 images\final slides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866775"/>
            <a:ext cx="7477125" cy="512445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6E9E-7E11-4412-B461-2CE52A78A2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0800" y="5029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291" name="Picture 3" descr="C:\monilcomputer\spring2014\CSCI548\project\548 images\final slides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346" y="762000"/>
            <a:ext cx="9164346" cy="51816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</Words>
  <Application>Microsoft Office PowerPoint</Application>
  <PresentationFormat>On-screen Show (4:3)</PresentationFormat>
  <Paragraphs>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Miral</dc:creator>
  <cp:lastModifiedBy>Miral</cp:lastModifiedBy>
  <cp:revision>14</cp:revision>
  <dcterms:created xsi:type="dcterms:W3CDTF">2014-04-28T07:53:23Z</dcterms:created>
  <dcterms:modified xsi:type="dcterms:W3CDTF">2014-04-28T09:19:41Z</dcterms:modified>
</cp:coreProperties>
</file>