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54AF0-72EC-4E71-AEDD-DD2416A91919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E7476-2EBB-4981-9467-15CB33634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2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BBB-9131-4948-A4B3-33A1E6A34759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E9D1-D3B6-4450-B4E8-D69B4D216E30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EE6-5C1E-41E5-A3FE-1F4C9D7400F8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B05-10D9-48E2-B862-92D578B7CCD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876A-6615-48D7-B336-671A568271D1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C956-578F-4E74-AFAB-373669011ED0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FC72-3444-4A3E-80DE-3D6571C7C608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DEFE-167D-4AEA-A0B0-F3D01B1D273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482-D886-4A03-A35B-D8490583CCAE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38F-DF17-4C9E-BE17-085355061640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7C54-C33B-44FC-AC21-7C175F7FB5F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7C-EF74-4082-A17B-0CEB70BAAB57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527-64EC-408E-BD7B-B4F96D355549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26B6-C613-4517-8A21-C5328E6F981C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BD5-F1A4-4BF2-9BC5-3FDD4F7AE957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CD02-F835-4631-893D-7E56CFE8204E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D2D7-0F39-4DFB-88B1-1C98E7B75575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E9B528-7DA1-492A-8452-BDB15652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63" y="1942738"/>
            <a:ext cx="7483796" cy="25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6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867A95-C325-482D-A68D-38909B15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0577E81-AB62-4AEA-BE54-FB604E528626}"/>
              </a:ext>
            </a:extLst>
          </p:cNvPr>
          <p:cNvSpPr txBox="1">
            <a:spLocks/>
          </p:cNvSpPr>
          <p:nvPr/>
        </p:nvSpPr>
        <p:spPr>
          <a:xfrm>
            <a:off x="2181245" y="181104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Desenvolvimento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C8D43EB-29C2-4266-BDB3-57FB6716FE77}"/>
              </a:ext>
            </a:extLst>
          </p:cNvPr>
          <p:cNvSpPr txBox="1">
            <a:spLocks/>
          </p:cNvSpPr>
          <p:nvPr/>
        </p:nvSpPr>
        <p:spPr>
          <a:xfrm>
            <a:off x="2181245" y="3360053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/>
              <a:t>Diagramas:</a:t>
            </a:r>
          </a:p>
        </p:txBody>
      </p:sp>
    </p:spTree>
    <p:extLst>
      <p:ext uri="{BB962C8B-B14F-4D97-AF65-F5344CB8AC3E}">
        <p14:creationId xmlns:p14="http://schemas.microsoft.com/office/powerpoint/2010/main" val="27446727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BEE86-D479-4DAF-8B79-1FF52CA3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16" y="512462"/>
            <a:ext cx="6948641" cy="1280890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963DF1-F8E2-49A6-AD08-426BD39C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09" y="2237852"/>
            <a:ext cx="2806705" cy="293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A0A92E-751C-45E4-90CC-1116229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D391FD-681A-49A5-8154-C29FEE9F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00AD79D-DDCE-4CEF-8BDB-DD947041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15" y="1152907"/>
            <a:ext cx="6948641" cy="5616193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arenR"/>
            </a:pPr>
            <a:r>
              <a:rPr lang="pt-BR" dirty="0"/>
              <a:t>Acesso ao sistema: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Realização de login</a:t>
            </a:r>
          </a:p>
          <a:p>
            <a:pPr>
              <a:buFont typeface="+mj-lt"/>
              <a:buAutoNum type="arabicParenR"/>
            </a:pPr>
            <a:r>
              <a:rPr lang="pt-BR" dirty="0"/>
              <a:t>Vendas: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Abertura de caixa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Realização de uma venda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Fechamento de caixa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Consulta  de vendas;</a:t>
            </a:r>
          </a:p>
          <a:p>
            <a:pPr>
              <a:buFont typeface="+mj-lt"/>
              <a:buAutoNum type="arabicParenR"/>
            </a:pPr>
            <a:r>
              <a:rPr lang="pt-BR" dirty="0"/>
              <a:t>Cadastro: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Cadastro de um produto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Definição do preço</a:t>
            </a:r>
          </a:p>
          <a:p>
            <a:pPr>
              <a:buFont typeface="+mj-lt"/>
              <a:buAutoNum type="arabicParenR"/>
            </a:pPr>
            <a:r>
              <a:rPr lang="pt-BR" dirty="0"/>
              <a:t>Estoque: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Registro de entrada de um produto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Registro de saída de um produto sem venda</a:t>
            </a:r>
          </a:p>
          <a:p>
            <a:pPr lvl="1">
              <a:buFont typeface="+mj-lt"/>
              <a:buAutoNum type="alphaLcParenR"/>
            </a:pPr>
            <a:r>
              <a:rPr lang="pt-BR" dirty="0"/>
              <a:t>Consulta de estoque</a:t>
            </a:r>
          </a:p>
          <a:p>
            <a:pPr>
              <a:buFont typeface="+mj-lt"/>
              <a:buAutoNum type="arabicParenR"/>
            </a:pPr>
            <a:r>
              <a:rPr lang="pt-BR" dirty="0"/>
              <a:t>Geração de relatórios:</a:t>
            </a:r>
          </a:p>
          <a:p>
            <a:pPr marL="857250" lvl="1" indent="-342900">
              <a:buFont typeface="+mj-lt"/>
              <a:buAutoNum type="alphaLcParenR"/>
            </a:pPr>
            <a:r>
              <a:rPr lang="pt-BR" dirty="0"/>
              <a:t>Relatório de vendas</a:t>
            </a:r>
          </a:p>
          <a:p>
            <a:pPr marL="857250" lvl="1" indent="-342900">
              <a:buFont typeface="+mj-lt"/>
              <a:buAutoNum type="alphaLcParenR"/>
            </a:pPr>
            <a:r>
              <a:rPr lang="pt-BR" dirty="0"/>
              <a:t>Relatório de produtos vendidos</a:t>
            </a:r>
          </a:p>
          <a:p>
            <a:pPr marL="857250" lvl="1" indent="-342900">
              <a:buFont typeface="+mj-lt"/>
              <a:buAutoNum type="alphaLcParenR"/>
            </a:pPr>
            <a:r>
              <a:rPr lang="pt-BR" dirty="0"/>
              <a:t>Relatório de estoque</a:t>
            </a:r>
          </a:p>
        </p:txBody>
      </p:sp>
    </p:spTree>
    <p:extLst>
      <p:ext uri="{BB962C8B-B14F-4D97-AF65-F5344CB8AC3E}">
        <p14:creationId xmlns:p14="http://schemas.microsoft.com/office/powerpoint/2010/main" val="78043601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C8705-A20A-438A-A1A2-348CE200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523288" cy="42018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projeto concluído, pode-se dizer que seu desenvolvimento agregou </a:t>
            </a:r>
            <a:r>
              <a:rPr lang="pt-BR" b="1" dirty="0"/>
              <a:t>conhecimento e experiência</a:t>
            </a:r>
            <a:r>
              <a:rPr lang="pt-BR" dirty="0"/>
              <a:t> aos integrantes do grupo por ter sido uma oportunidade de aplicar os conhecimentos obtidos durante o curso. </a:t>
            </a:r>
          </a:p>
          <a:p>
            <a:pPr algn="just"/>
            <a:r>
              <a:rPr lang="pt-BR" dirty="0"/>
              <a:t>O levantamento de </a:t>
            </a:r>
            <a:r>
              <a:rPr lang="pt-BR" b="1" dirty="0"/>
              <a:t>requisitos e elaboração da documentação </a:t>
            </a:r>
            <a:r>
              <a:rPr lang="pt-BR" dirty="0"/>
              <a:t>do sistema possibilitaram o emprego de técnicas apresentadas durante as disciplinas de engenharia de software.  </a:t>
            </a:r>
          </a:p>
          <a:p>
            <a:pPr algn="just"/>
            <a:r>
              <a:rPr lang="pt-BR" dirty="0"/>
              <a:t>Para desenvolvimento do </a:t>
            </a:r>
            <a:r>
              <a:rPr lang="pt-BR" b="1" dirty="0"/>
              <a:t>sistema</a:t>
            </a:r>
            <a:r>
              <a:rPr lang="pt-BR" dirty="0"/>
              <a:t>, foram necessários os conhecimentos obtidos nas disciplinas relacionadas à programação e banco de dados. </a:t>
            </a:r>
          </a:p>
          <a:p>
            <a:pPr algn="just"/>
            <a:r>
              <a:rPr lang="pt-BR" dirty="0"/>
              <a:t>Além disso, o conhecimento relacionado às </a:t>
            </a:r>
            <a:r>
              <a:rPr lang="pt-BR" b="1" dirty="0"/>
              <a:t>áreas de metodologia de pesquisa cientifica e de gestão</a:t>
            </a:r>
            <a:r>
              <a:rPr lang="pt-BR" dirty="0"/>
              <a:t> foram indispensáveis para a construção deste trabalho e para o gerenciamento do projeto.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5F8159-0D04-4033-AC2D-A2B2A66C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41677"/>
            <a:ext cx="8911687" cy="812804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9BD47B-57B3-483A-AC58-C29D29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DD37DCE-5D0A-43EB-A957-57D09E2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514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4B62-DE66-423E-AA5D-7A98139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99010"/>
            <a:ext cx="7833775" cy="1280890"/>
          </a:xfrm>
        </p:spPr>
        <p:txBody>
          <a:bodyPr/>
          <a:lstStyle/>
          <a:p>
            <a:pPr algn="ctr"/>
            <a:r>
              <a:rPr lang="pt-BR" dirty="0"/>
              <a:t>Nossos mais sinceros agradecimentos!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10885-90C2-469F-947D-FBCBE3BD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E6A6FA-79D2-476F-AA59-C3DCFE83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5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B1F8-2033-43A0-806E-5874EC31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1370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Sistema para controle de caixa e estoque aplicável a mercados de pequeno e médio porte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299AB-5E02-496D-9911-C6F1DB1B2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385489"/>
            <a:ext cx="8915399" cy="1727924"/>
          </a:xfrm>
        </p:spPr>
        <p:txBody>
          <a:bodyPr>
            <a:noAutofit/>
          </a:bodyPr>
          <a:lstStyle/>
          <a:p>
            <a:r>
              <a:rPr lang="pt-BR" sz="1600" b="1" dirty="0"/>
              <a:t>Autores</a:t>
            </a:r>
          </a:p>
          <a:p>
            <a:r>
              <a:rPr lang="pt-BR" sz="1600" dirty="0"/>
              <a:t>Alex Rodrigues</a:t>
            </a:r>
          </a:p>
          <a:p>
            <a:r>
              <a:rPr lang="pt-BR" sz="1600" dirty="0"/>
              <a:t>Gerson Liberato Júnior</a:t>
            </a:r>
          </a:p>
          <a:p>
            <a:r>
              <a:rPr lang="pt-BR" sz="1600" dirty="0"/>
              <a:t>Monique Santos de Oliveira</a:t>
            </a:r>
          </a:p>
          <a:p>
            <a:r>
              <a:rPr lang="pt-BR" sz="1600" dirty="0"/>
              <a:t>Nara Isa </a:t>
            </a:r>
            <a:r>
              <a:rPr lang="pt-BR" sz="1600" dirty="0" err="1"/>
              <a:t>Jello</a:t>
            </a:r>
            <a:r>
              <a:rPr lang="pt-BR" sz="1600" dirty="0"/>
              <a:t> Shinzato</a:t>
            </a:r>
          </a:p>
          <a:p>
            <a:r>
              <a:rPr lang="pt-BR" sz="1600" dirty="0"/>
              <a:t>Rodrigo Baptista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FE2B0-A4BE-4BC6-8329-D16501EE38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30" y="119243"/>
            <a:ext cx="1643906" cy="10999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4EAB8AE-66AE-4832-937B-A7F1F37D149C}"/>
              </a:ext>
            </a:extLst>
          </p:cNvPr>
          <p:cNvSpPr txBox="1">
            <a:spLocks/>
          </p:cNvSpPr>
          <p:nvPr/>
        </p:nvSpPr>
        <p:spPr>
          <a:xfrm>
            <a:off x="2339147" y="1159479"/>
            <a:ext cx="9165465" cy="1808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Orientador</a:t>
            </a:r>
          </a:p>
          <a:p>
            <a:r>
              <a:rPr lang="pt-BR" dirty="0"/>
              <a:t>Prof. MSc. Flávio Viotti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E9B528-7DA1-492A-8452-BDB15652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59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08EC-60CF-4040-A728-818B51A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632D-C4C1-4F58-9031-EB89339D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53431" cy="3750365"/>
          </a:xfrm>
        </p:spPr>
        <p:txBody>
          <a:bodyPr/>
          <a:lstStyle/>
          <a:p>
            <a:r>
              <a:rPr lang="pt-BR" dirty="0"/>
              <a:t>Automatização dos processos de venda;</a:t>
            </a:r>
          </a:p>
          <a:p>
            <a:r>
              <a:rPr lang="pt-BR" dirty="0"/>
              <a:t>Necessidade de negócio;</a:t>
            </a:r>
          </a:p>
          <a:p>
            <a:r>
              <a:rPr lang="pt-BR" dirty="0"/>
              <a:t>Redução de erros e prejuízos;</a:t>
            </a:r>
          </a:p>
          <a:p>
            <a:r>
              <a:rPr lang="pt-BR" dirty="0"/>
              <a:t>Agilidade no processo de vendas; </a:t>
            </a:r>
          </a:p>
          <a:p>
            <a:r>
              <a:rPr lang="pt-BR" dirty="0"/>
              <a:t>Registro de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8FA782-1204-4A07-A4D8-B858341C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11" y="2994992"/>
            <a:ext cx="3975950" cy="32500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E57CB2-F65B-4486-9EF6-50C6294B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CA9C8-B17F-4100-87AB-ED6952B1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228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B4553-5B2D-442E-A70C-24F9544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B88B8-9771-42F9-94BE-72FA4C8E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7912"/>
            <a:ext cx="7111379" cy="298174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/>
              <a:t>Desenvolvimento e documentação de um sistema para automatização dos processos de venda e controle de estoque.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798C4-C175-46EA-BE4F-28C4FD27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150" y1="81214" x2="38150" y2="81214"/>
                        <a14:foregroundMark x1="31214" y1="79191" x2="31214" y2="79191"/>
                        <a14:foregroundMark x1="42197" y1="85260" x2="42197" y2="85260"/>
                        <a14:foregroundMark x1="67919" y1="24277" x2="67919" y2="24277"/>
                        <a14:foregroundMark x1="34682" y1="74566" x2="34682" y2="74566"/>
                        <a14:foregroundMark x1="34682" y1="74855" x2="34682" y2="74855"/>
                        <a14:backgroundMark x1="60116" y1="84393" x2="60116" y2="84393"/>
                        <a14:backgroundMark x1="65607" y1="23988" x2="65607" y2="23988"/>
                        <a14:backgroundMark x1="34393" y1="74855" x2="34393" y2="74855"/>
                        <a14:backgroundMark x1="32081" y1="74855" x2="32081" y2="74855"/>
                        <a14:backgroundMark x1="34971" y1="76590" x2="34971" y2="76590"/>
                        <a14:backgroundMark x1="34971" y1="73699" x2="34971" y2="73699"/>
                        <a14:backgroundMark x1="34393" y1="73988" x2="34393" y2="73988"/>
                        <a14:backgroundMark x1="34971" y1="74277" x2="34971" y2="74277"/>
                        <a14:backgroundMark x1="36705" y1="84971" x2="36705" y2="84971"/>
                        <a14:backgroundMark x1="39306" y1="86416" x2="39306" y2="86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5850" y="3460750"/>
            <a:ext cx="3397250" cy="3397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FAF070-6D7B-4755-A865-6A1EF4CD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01ABA8-AC7F-48CC-B96B-0CC5FCB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879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A858-FD23-4765-9CEC-0B0E464B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0FD86-8570-48AD-9EA8-BB618E4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Pesquisas em artigos e livros sobre as tecnologias utilizadas;</a:t>
            </a:r>
          </a:p>
          <a:p>
            <a:r>
              <a:rPr lang="pt-BR" dirty="0"/>
              <a:t>Pesquisas sobre domínio da aplicação;</a:t>
            </a:r>
          </a:p>
          <a:p>
            <a:r>
              <a:rPr lang="pt-BR" dirty="0"/>
              <a:t>Levantamento das necessidades do negócio;</a:t>
            </a:r>
          </a:p>
          <a:p>
            <a:r>
              <a:rPr lang="pt-BR" dirty="0"/>
              <a:t>Levantamento de requisitos;</a:t>
            </a:r>
          </a:p>
          <a:p>
            <a:r>
              <a:rPr lang="pt-BR" dirty="0"/>
              <a:t>Elaboração de casos de uso e diagramas.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FEA2B-DEC2-4F1C-BE77-A864D6BD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630214"/>
            <a:ext cx="3654998" cy="2744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8DCAB9-C171-438C-9B75-09CAB8DF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47646-22F5-47F1-8C6D-D2D1CA1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62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A0CD2-8989-4FD5-858A-D07B4E57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CBC4F-3D34-437A-9B05-8513C355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72070"/>
          </a:xfrm>
        </p:spPr>
        <p:txBody>
          <a:bodyPr/>
          <a:lstStyle/>
          <a:p>
            <a:r>
              <a:rPr lang="pt-BR" dirty="0"/>
              <a:t>Área de login;</a:t>
            </a:r>
          </a:p>
          <a:p>
            <a:r>
              <a:rPr lang="pt-BR" dirty="0"/>
              <a:t>Realização de cadastros;</a:t>
            </a:r>
          </a:p>
          <a:p>
            <a:r>
              <a:rPr lang="pt-BR" dirty="0"/>
              <a:t>Registro de entrada e saída de produtos;</a:t>
            </a:r>
          </a:p>
          <a:p>
            <a:r>
              <a:rPr lang="pt-BR" dirty="0"/>
              <a:t>Realização de vendas;</a:t>
            </a:r>
          </a:p>
          <a:p>
            <a:r>
              <a:rPr lang="pt-BR" dirty="0"/>
              <a:t>Geração de relatórios;</a:t>
            </a:r>
          </a:p>
          <a:p>
            <a:r>
              <a:rPr lang="pt-BR" dirty="0"/>
              <a:t>Acesso às funcionalidades de acordo com o nível hierárquico.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02CC7D-5E1A-444D-85D7-AC11B86B4D0E}"/>
              </a:ext>
            </a:extLst>
          </p:cNvPr>
          <p:cNvSpPr txBox="1">
            <a:spLocks/>
          </p:cNvSpPr>
          <p:nvPr/>
        </p:nvSpPr>
        <p:spPr>
          <a:xfrm>
            <a:off x="2589212" y="1160823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Descrição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AE5CDB-42A5-4974-9640-49837FB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9FCF65-FDF7-4978-97FE-78C15A84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110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8AF7A9A-F8F5-4FA8-8C5B-C38DC7FE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891" y="2295748"/>
            <a:ext cx="3241744" cy="135613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CA7C3-BE55-40E2-AEA0-C0185E26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59D0521-3182-438C-99FB-38D2AC592F43}"/>
              </a:ext>
            </a:extLst>
          </p:cNvPr>
          <p:cNvSpPr txBox="1">
            <a:spLocks/>
          </p:cNvSpPr>
          <p:nvPr/>
        </p:nvSpPr>
        <p:spPr>
          <a:xfrm>
            <a:off x="2589212" y="1160823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Tecnologias Utilizadas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0A6A5D-9929-484A-973F-1CD57398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14" y="5036562"/>
            <a:ext cx="5470119" cy="14914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92A30D2-C03F-4034-ACEE-0DE5240B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14" y="1695561"/>
            <a:ext cx="3886428" cy="20112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2C4D6DC-8152-46AC-BCD2-CDC389FFA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893" y="1459248"/>
            <a:ext cx="2785344" cy="84140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B5A9FD-D463-4029-904D-46C5D847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832" y="2973813"/>
            <a:ext cx="1588667" cy="29128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09B794A-574D-488C-B9AD-00CAEC05B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644" y="3895741"/>
            <a:ext cx="4739939" cy="97258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3624906-6D4D-472C-B31C-CC73B8CDB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35C5E9-627B-48CA-9671-B0E2EE2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07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ontexto">
            <a:extLst>
              <a:ext uri="{FF2B5EF4-FFF2-40B4-BE49-F238E27FC236}">
                <a16:creationId xmlns:a16="http://schemas.microsoft.com/office/drawing/2014/main" id="{F4E31705-0BDC-42CE-B62E-C503CED8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2817" r="4906" b="4507"/>
          <a:stretch>
            <a:fillRect/>
          </a:stretch>
        </p:blipFill>
        <p:spPr bwMode="auto">
          <a:xfrm>
            <a:off x="2009829" y="815636"/>
            <a:ext cx="9254518" cy="564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F47B628-6A0F-4E4F-8488-CE8361A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45" y="181104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2933521-BB82-49CF-B8B9-A622477B3A90}"/>
              </a:ext>
            </a:extLst>
          </p:cNvPr>
          <p:cNvSpPr txBox="1">
            <a:spLocks/>
          </p:cNvSpPr>
          <p:nvPr/>
        </p:nvSpPr>
        <p:spPr>
          <a:xfrm>
            <a:off x="2266952" y="815636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Escopo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345C1C-4047-4459-94E3-7E8C9121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4B16FCF-7C81-400A-B81A-0BAD7B6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146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C50253-458B-4A35-B8E4-7F7EE26F09C4}"/>
              </a:ext>
            </a:extLst>
          </p:cNvPr>
          <p:cNvSpPr txBox="1">
            <a:spLocks/>
          </p:cNvSpPr>
          <p:nvPr/>
        </p:nvSpPr>
        <p:spPr>
          <a:xfrm>
            <a:off x="8190927" y="-17144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Desenvolvimento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9741C04-8A38-4087-99C7-D28BFC7F4BDF}"/>
              </a:ext>
            </a:extLst>
          </p:cNvPr>
          <p:cNvSpPr txBox="1">
            <a:spLocks/>
          </p:cNvSpPr>
          <p:nvPr/>
        </p:nvSpPr>
        <p:spPr>
          <a:xfrm>
            <a:off x="8533282" y="587035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Diagrama de Casos de Uso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EE23B-8AE8-4CD6-9606-B4B7C3C2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43" y="-382092"/>
            <a:ext cx="6719909" cy="7240092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2345B23-E68F-4BAB-9DE1-9192C85C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115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363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Cacho</vt:lpstr>
      <vt:lpstr>Apresentação do PowerPoint</vt:lpstr>
      <vt:lpstr>Sistema para controle de caixa e estoque aplicável a mercados de pequeno e médio porte</vt:lpstr>
      <vt:lpstr>Introdução</vt:lpstr>
      <vt:lpstr> Objetivos</vt:lpstr>
      <vt:lpstr>Metodologia</vt:lpstr>
      <vt:lpstr>Desenvolvimento</vt:lpstr>
      <vt:lpstr>Desenvolvimento</vt:lpstr>
      <vt:lpstr>Desenvolvimento</vt:lpstr>
      <vt:lpstr>Apresentação do PowerPoint</vt:lpstr>
      <vt:lpstr>Apresentação do PowerPoint</vt:lpstr>
      <vt:lpstr>Demonstração do Sistema</vt:lpstr>
      <vt:lpstr>Considerações finais</vt:lpstr>
      <vt:lpstr>Nossos mais sinceros agradecimentos!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controle de caixa e estoque aplicável a mercados de pequeno e médio porte</dc:title>
  <dc:creator>monique.oliveira4@fatec.sp.gov.br</dc:creator>
  <cp:lastModifiedBy>monique.oliveira4@fatec.sp.gov.br</cp:lastModifiedBy>
  <cp:revision>24</cp:revision>
  <dcterms:created xsi:type="dcterms:W3CDTF">2017-06-14T14:23:16Z</dcterms:created>
  <dcterms:modified xsi:type="dcterms:W3CDTF">2017-06-19T14:12:32Z</dcterms:modified>
</cp:coreProperties>
</file>