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59" r:id="rId5"/>
    <p:sldId id="264" r:id="rId6"/>
    <p:sldId id="269" r:id="rId7"/>
    <p:sldId id="265" r:id="rId8"/>
    <p:sldId id="266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8674E7-3B37-4B0B-94D0-FAD2F1C113BF}">
          <p14:sldIdLst>
            <p14:sldId id="256"/>
            <p14:sldId id="258"/>
            <p14:sldId id="263"/>
            <p14:sldId id="259"/>
            <p14:sldId id="264"/>
            <p14:sldId id="269"/>
            <p14:sldId id="265"/>
            <p14:sldId id="266"/>
            <p14:sldId id="267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4F94-F196-438D-9FA2-B260CD859B7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FD374-AC16-41CC-80AE-717C357DE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FD374-AC16-41CC-80AE-717C357DE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3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60E-8575-42A3-955E-41BD0F94FE2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928E-EF21-46D3-89F7-7FDD977A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Operating Systems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Manager of Everything!!!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534754"/>
            <a:ext cx="10487891" cy="58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Moniruzzaman</a:t>
            </a:r>
            <a:endParaRPr lang="en-US" dirty="0" smtClean="0"/>
          </a:p>
          <a:p>
            <a:r>
              <a:rPr lang="en-US" dirty="0" smtClean="0"/>
              <a:t>Registration ID: 11724150122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10" y="1690688"/>
            <a:ext cx="7841672" cy="482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Operating system (OS) is system software that manages </a:t>
            </a:r>
            <a:r>
              <a:rPr lang="en-US" dirty="0" smtClean="0">
                <a:solidFill>
                  <a:schemeClr val="accent2"/>
                </a:solidFill>
              </a:rPr>
              <a:t>computer hardware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Software resources</a:t>
            </a:r>
            <a:r>
              <a:rPr lang="en-US" dirty="0" smtClean="0"/>
              <a:t>, and provides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common services</a:t>
            </a:r>
            <a:r>
              <a:rPr lang="en-US" dirty="0" smtClean="0"/>
              <a:t> for computer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Microsoft Windows · 2. Mac </a:t>
            </a:r>
            <a:r>
              <a:rPr lang="pt-BR" b="1" dirty="0"/>
              <a:t>OS</a:t>
            </a:r>
            <a:r>
              <a:rPr lang="pt-BR" dirty="0"/>
              <a:t> · 3. Android </a:t>
            </a:r>
            <a:r>
              <a:rPr lang="pt-BR" b="1" dirty="0"/>
              <a:t>OS</a:t>
            </a:r>
            <a:r>
              <a:rPr lang="pt-BR" dirty="0"/>
              <a:t> · 4. Linux · 5. Ubuntu · 6. Chrome </a:t>
            </a:r>
            <a:r>
              <a:rPr lang="pt-BR" b="1" dirty="0"/>
              <a:t>OS</a:t>
            </a:r>
            <a:r>
              <a:rPr lang="pt-BR" dirty="0"/>
              <a:t> · 7. Fedora.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5004"/>
            <a:ext cx="9172085" cy="4005814"/>
          </a:xfrm>
        </p:spPr>
      </p:pic>
    </p:spTree>
    <p:extLst>
      <p:ext uri="{BB962C8B-B14F-4D97-AF65-F5344CB8AC3E}">
        <p14:creationId xmlns:p14="http://schemas.microsoft.com/office/powerpoint/2010/main" val="2630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an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71601"/>
            <a:ext cx="10162309" cy="3920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Process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Memory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File system </a:t>
            </a:r>
            <a:r>
              <a:rPr lang="en-US" dirty="0" smtClean="0"/>
              <a:t>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Device </a:t>
            </a:r>
            <a:r>
              <a:rPr lang="en-US" dirty="0" smtClean="0"/>
              <a:t>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 and Access Control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858141"/>
            <a:ext cx="5181600" cy="3678046"/>
          </a:xfrm>
        </p:spPr>
      </p:pic>
    </p:spTree>
    <p:extLst>
      <p:ext uri="{BB962C8B-B14F-4D97-AF65-F5344CB8AC3E}">
        <p14:creationId xmlns:p14="http://schemas.microsoft.com/office/powerpoint/2010/main" val="29568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5" y="2646218"/>
            <a:ext cx="5422632" cy="306185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82" y="2646218"/>
            <a:ext cx="5416017" cy="3061855"/>
          </a:xfrm>
        </p:spPr>
      </p:pic>
    </p:spTree>
    <p:extLst>
      <p:ext uri="{BB962C8B-B14F-4D97-AF65-F5344CB8AC3E}">
        <p14:creationId xmlns:p14="http://schemas.microsoft.com/office/powerpoint/2010/main" val="32689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951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Graphical User Interface (GUI) that is consistent and user friendly across versions.</a:t>
            </a:r>
          </a:p>
          <a:p>
            <a:r>
              <a:rPr lang="en-US" sz="2000" dirty="0" smtClean="0"/>
              <a:t>Standardized desktop environment with limited customization option.</a:t>
            </a:r>
          </a:p>
          <a:p>
            <a:r>
              <a:rPr lang="en-US" sz="2000" dirty="0" smtClean="0"/>
              <a:t>Proprietary software, requires the purchase of license.</a:t>
            </a:r>
          </a:p>
          <a:p>
            <a:r>
              <a:rPr lang="en-US" sz="2000" dirty="0" smtClean="0"/>
              <a:t>Wide range of commercial software available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63836" cy="26211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Multiple desktop environments available </a:t>
            </a:r>
          </a:p>
          <a:p>
            <a:r>
              <a:rPr lang="en-US" sz="2000" dirty="0" smtClean="0"/>
              <a:t>Highly Customizable Interfaces, allowing users to alter the look and feel extensively.</a:t>
            </a:r>
          </a:p>
          <a:p>
            <a:r>
              <a:rPr lang="en-US" sz="2000" dirty="0" smtClean="0"/>
              <a:t>Free and open-sources</a:t>
            </a:r>
          </a:p>
          <a:p>
            <a:r>
              <a:rPr lang="en-US" sz="2000" dirty="0" smtClean="0"/>
              <a:t>Extensive repositories of free and open-sources software.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19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147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Operating Systems</vt:lpstr>
      <vt:lpstr>Presenter</vt:lpstr>
      <vt:lpstr>Definition</vt:lpstr>
      <vt:lpstr>What is OS?</vt:lpstr>
      <vt:lpstr>Example of OS</vt:lpstr>
      <vt:lpstr>Different Types of OS</vt:lpstr>
      <vt:lpstr>Functions of an OS</vt:lpstr>
      <vt:lpstr>Installation video</vt:lpstr>
      <vt:lpstr>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MEE</dc:creator>
  <cp:lastModifiedBy>MEE</cp:lastModifiedBy>
  <cp:revision>12</cp:revision>
  <dcterms:created xsi:type="dcterms:W3CDTF">2025-01-08T05:43:27Z</dcterms:created>
  <dcterms:modified xsi:type="dcterms:W3CDTF">2025-01-08T07:03:55Z</dcterms:modified>
</cp:coreProperties>
</file>