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31F9B-2E52-4E76-BF09-B6B09646E751}" type="datetimeFigureOut">
              <a:rPr lang="en-IN" smtClean="0"/>
              <a:pPr/>
              <a:t>19-12-2017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3140F2-03CB-432A-A092-9024C9892851}" type="slidenum">
              <a:rPr lang="en-IN" smtClean="0"/>
              <a:pPr/>
              <a:t>‹#›</a:t>
            </a:fld>
            <a:endParaRPr lang="en-IN" dirty="0"/>
          </a:p>
        </p:txBody>
      </p:sp>
    </p:spTree>
    <p:extLst>
      <p:ext uri="{BB962C8B-B14F-4D97-AF65-F5344CB8AC3E}">
        <p14:creationId xmlns:p14="http://schemas.microsoft.com/office/powerpoint/2010/main" val="379114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3140F2-03CB-432A-A092-9024C9892851}" type="slidenum">
              <a:rPr lang="en-IN" smtClean="0"/>
              <a:pPr/>
              <a:t>1</a:t>
            </a:fld>
            <a:endParaRPr lang="en-IN" dirty="0"/>
          </a:p>
        </p:txBody>
      </p:sp>
    </p:spTree>
    <p:extLst>
      <p:ext uri="{BB962C8B-B14F-4D97-AF65-F5344CB8AC3E}">
        <p14:creationId xmlns:p14="http://schemas.microsoft.com/office/powerpoint/2010/main" val="23659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3140F2-03CB-432A-A092-9024C9892851}" type="slidenum">
              <a:rPr lang="en-IN" smtClean="0"/>
              <a:pPr/>
              <a:t>2</a:t>
            </a:fld>
            <a:endParaRPr lang="en-IN" dirty="0"/>
          </a:p>
        </p:txBody>
      </p:sp>
    </p:spTree>
    <p:extLst>
      <p:ext uri="{BB962C8B-B14F-4D97-AF65-F5344CB8AC3E}">
        <p14:creationId xmlns:p14="http://schemas.microsoft.com/office/powerpoint/2010/main" val="355158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350213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352494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286383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366170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351972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371847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407828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74160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304240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72699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8F289-B7F1-493F-AA42-D5A5A72B72F5}" type="datetimeFigureOut">
              <a:rPr lang="en-IN" smtClean="0"/>
              <a:pPr/>
              <a:t>19-12-2017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369262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8F289-B7F1-493F-AA42-D5A5A72B72F5}" type="datetimeFigureOut">
              <a:rPr lang="en-IN" smtClean="0"/>
              <a:pPr/>
              <a:t>19-12-2017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FCB34-CBA8-4E49-8E65-6C76C75713D4}" type="slidenum">
              <a:rPr lang="en-IN" smtClean="0"/>
              <a:pPr/>
              <a:t>‹#›</a:t>
            </a:fld>
            <a:endParaRPr lang="en-IN" dirty="0"/>
          </a:p>
        </p:txBody>
      </p:sp>
    </p:spTree>
    <p:extLst>
      <p:ext uri="{BB962C8B-B14F-4D97-AF65-F5344CB8AC3E}">
        <p14:creationId xmlns:p14="http://schemas.microsoft.com/office/powerpoint/2010/main" val="270427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accent3">
                    <a:lumMod val="50000"/>
                  </a:schemeClr>
                </a:solidFill>
              </a:rPr>
              <a:t>FOOD VALUE on Your Click</a:t>
            </a:r>
            <a:endParaRPr lang="en-IN" dirty="0"/>
          </a:p>
        </p:txBody>
      </p:sp>
      <p:sp>
        <p:nvSpPr>
          <p:cNvPr id="3" name="Subtitle 2"/>
          <p:cNvSpPr>
            <a:spLocks noGrp="1"/>
          </p:cNvSpPr>
          <p:nvPr>
            <p:ph type="subTitle" idx="1"/>
          </p:nvPr>
        </p:nvSpPr>
        <p:spPr/>
        <p:txBody>
          <a:bodyPr>
            <a:normAutofit/>
          </a:bodyPr>
          <a:lstStyle/>
          <a:p>
            <a:endParaRPr lang="en-IN" dirty="0" smtClean="0"/>
          </a:p>
          <a:p>
            <a:r>
              <a:rPr lang="en-IN" dirty="0" smtClean="0"/>
              <a:t> </a:t>
            </a:r>
            <a:endParaRPr lang="en-IN" dirty="0"/>
          </a:p>
        </p:txBody>
      </p:sp>
      <p:sp>
        <p:nvSpPr>
          <p:cNvPr id="6" name="TextBox 5"/>
          <p:cNvSpPr txBox="1"/>
          <p:nvPr/>
        </p:nvSpPr>
        <p:spPr>
          <a:xfrm>
            <a:off x="2895600" y="4114800"/>
            <a:ext cx="4267200" cy="923330"/>
          </a:xfrm>
          <a:prstGeom prst="rect">
            <a:avLst/>
          </a:prstGeom>
          <a:noFill/>
        </p:spPr>
        <p:txBody>
          <a:bodyPr wrap="square" rtlCol="0">
            <a:spAutoFit/>
          </a:bodyPr>
          <a:lstStyle/>
          <a:p>
            <a:r>
              <a:rPr lang="en-MY" b="1" dirty="0" err="1" smtClean="0"/>
              <a:t>Najmudin</a:t>
            </a:r>
            <a:r>
              <a:rPr lang="en-MY" b="1" dirty="0" smtClean="0"/>
              <a:t>  (WQD170036)</a:t>
            </a:r>
          </a:p>
          <a:p>
            <a:r>
              <a:rPr lang="en-MY" b="1" dirty="0" err="1" smtClean="0"/>
              <a:t>Md</a:t>
            </a:r>
            <a:r>
              <a:rPr lang="en-MY" b="1" dirty="0" smtClean="0"/>
              <a:t> Monir (WQD170043)</a:t>
            </a:r>
          </a:p>
          <a:p>
            <a:r>
              <a:rPr lang="en-MY" b="1" dirty="0" err="1" smtClean="0"/>
              <a:t>Atul</a:t>
            </a:r>
            <a:r>
              <a:rPr lang="en-MY" b="1" dirty="0" smtClean="0"/>
              <a:t> (WQD170029)</a:t>
            </a:r>
            <a:endParaRPr lang="en-US" b="1" dirty="0"/>
          </a:p>
        </p:txBody>
      </p:sp>
    </p:spTree>
    <p:extLst>
      <p:ext uri="{BB962C8B-B14F-4D97-AF65-F5344CB8AC3E}">
        <p14:creationId xmlns:p14="http://schemas.microsoft.com/office/powerpoint/2010/main" val="23560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Usage</a:t>
            </a:r>
            <a:endParaRPr lang="en-IN" dirty="0"/>
          </a:p>
        </p:txBody>
      </p:sp>
      <p:sp>
        <p:nvSpPr>
          <p:cNvPr id="3" name="Content Placeholder 2"/>
          <p:cNvSpPr>
            <a:spLocks noGrp="1"/>
          </p:cNvSpPr>
          <p:nvPr>
            <p:ph idx="1"/>
          </p:nvPr>
        </p:nvSpPr>
        <p:spPr/>
        <p:txBody>
          <a:bodyPr/>
          <a:lstStyle/>
          <a:p>
            <a:r>
              <a:rPr lang="en-IN" dirty="0" smtClean="0"/>
              <a:t>Choose one type of Food and two types of Essential Nutrients on the left side, the result will be displayed in the form of two Bar Graphs on the right side,</a:t>
            </a:r>
          </a:p>
          <a:p>
            <a:r>
              <a:rPr lang="en-IN" dirty="0" smtClean="0"/>
              <a:t> Similarly, anyone can also check for two types of negative elements(Cholesterol, Sugar &amp; Sodium) which one needs to avoid in excess</a:t>
            </a:r>
            <a:endParaRPr lang="en-IN" dirty="0"/>
          </a:p>
        </p:txBody>
      </p:sp>
    </p:spTree>
    <p:extLst>
      <p:ext uri="{BB962C8B-B14F-4D97-AF65-F5344CB8AC3E}">
        <p14:creationId xmlns:p14="http://schemas.microsoft.com/office/powerpoint/2010/main" val="3794629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r>
              <a:rPr lang="en-IN" dirty="0" smtClean="0"/>
              <a:t>World would be a much safer, better, lively and Healthy place if we know what types of food we need to take for ourselves </a:t>
            </a:r>
          </a:p>
          <a:p>
            <a:r>
              <a:rPr lang="en-IN" dirty="0" smtClean="0"/>
              <a:t>What type of food we need to avoid to stay away from the diseases and thus remain protected. </a:t>
            </a:r>
            <a:endParaRPr lang="en-IN" dirty="0"/>
          </a:p>
        </p:txBody>
      </p:sp>
    </p:spTree>
    <p:extLst>
      <p:ext uri="{BB962C8B-B14F-4D97-AF65-F5344CB8AC3E}">
        <p14:creationId xmlns:p14="http://schemas.microsoft.com/office/powerpoint/2010/main" val="2244938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Data Source</a:t>
            </a:r>
            <a:br>
              <a:rPr lang="en-MY" dirty="0" smtClean="0"/>
            </a:br>
            <a:r>
              <a:rPr lang="en-US" sz="2700" b="1" dirty="0" smtClean="0"/>
              <a:t>Beltsville Human Nutrition Research </a:t>
            </a:r>
            <a:r>
              <a:rPr lang="en-US" sz="2700" b="1" smtClean="0"/>
              <a:t>Ccenter</a:t>
            </a:r>
            <a:r>
              <a:rPr lang="en-MY" dirty="0" smtClean="0"/>
              <a:t/>
            </a:r>
            <a:br>
              <a:rPr lang="en-MY" dirty="0" smtClean="0"/>
            </a:br>
            <a:endParaRPr lang="en-US" dirty="0"/>
          </a:p>
        </p:txBody>
      </p:sp>
      <p:sp>
        <p:nvSpPr>
          <p:cNvPr id="3" name="Content Placeholder 2"/>
          <p:cNvSpPr>
            <a:spLocks noGrp="1"/>
          </p:cNvSpPr>
          <p:nvPr>
            <p:ph idx="1"/>
          </p:nvPr>
        </p:nvSpPr>
        <p:spPr/>
        <p:txBody>
          <a:bodyPr/>
          <a:lstStyle/>
          <a:p>
            <a:r>
              <a:rPr lang="en-US" dirty="0">
                <a:solidFill>
                  <a:srgbClr val="0070C0"/>
                </a:solidFill>
              </a:rPr>
              <a:t>https://www.ars.usda.gov/northeast-area/beltsville-md/beltsville-human-nutrition-research-center/nutrient-data-laboratory/docs/sr28-download-files/</a:t>
            </a:r>
          </a:p>
        </p:txBody>
      </p:sp>
    </p:spTree>
    <p:extLst>
      <p:ext uri="{BB962C8B-B14F-4D97-AF65-F5344CB8AC3E}">
        <p14:creationId xmlns:p14="http://schemas.microsoft.com/office/powerpoint/2010/main" val="35588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 SO MUCH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484784"/>
            <a:ext cx="6912768" cy="5184575"/>
          </a:xfrm>
        </p:spPr>
      </p:pic>
    </p:spTree>
    <p:extLst>
      <p:ext uri="{BB962C8B-B14F-4D97-AF65-F5344CB8AC3E}">
        <p14:creationId xmlns:p14="http://schemas.microsoft.com/office/powerpoint/2010/main" val="388078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accent3">
                    <a:lumMod val="50000"/>
                  </a:schemeClr>
                </a:solidFill>
              </a:rPr>
              <a:t>Nutrients and Sources</a:t>
            </a:r>
            <a:r>
              <a:rPr lang="en-IN" dirty="0" smtClean="0"/>
              <a:t/>
            </a:r>
            <a:br>
              <a:rPr lang="en-IN" dirty="0" smtClean="0"/>
            </a:br>
            <a:r>
              <a:rPr lang="en-IN" dirty="0" smtClean="0"/>
              <a:t> </a:t>
            </a:r>
            <a:endParaRPr lang="en-IN" dirty="0"/>
          </a:p>
        </p:txBody>
      </p:sp>
      <p:sp>
        <p:nvSpPr>
          <p:cNvPr id="3" name="Subtitle 2"/>
          <p:cNvSpPr>
            <a:spLocks noGrp="1"/>
          </p:cNvSpPr>
          <p:nvPr>
            <p:ph type="subTitle" idx="1"/>
          </p:nvPr>
        </p:nvSpPr>
        <p:spPr/>
        <p:txBody>
          <a:bodyPr>
            <a:normAutofit fontScale="55000" lnSpcReduction="20000"/>
          </a:bodyPr>
          <a:lstStyle/>
          <a:p>
            <a:r>
              <a:rPr lang="en-IN" b="1" dirty="0" smtClean="0">
                <a:solidFill>
                  <a:schemeClr val="tx1"/>
                </a:solidFill>
              </a:rPr>
              <a:t>Balanced Nutrients</a:t>
            </a:r>
          </a:p>
          <a:p>
            <a:r>
              <a:rPr lang="en-IN" b="1" dirty="0" smtClean="0">
                <a:solidFill>
                  <a:schemeClr val="tx1"/>
                </a:solidFill>
              </a:rPr>
              <a:t>Diet Leads to a Healthy</a:t>
            </a:r>
          </a:p>
          <a:p>
            <a:r>
              <a:rPr lang="en-IN" b="1" dirty="0" smtClean="0">
                <a:solidFill>
                  <a:schemeClr val="tx1"/>
                </a:solidFill>
              </a:rPr>
              <a:t>Lifestyle with enhanced </a:t>
            </a:r>
          </a:p>
          <a:p>
            <a:r>
              <a:rPr lang="en-IN" b="1" dirty="0" smtClean="0">
                <a:solidFill>
                  <a:schemeClr val="tx1"/>
                </a:solidFill>
              </a:rPr>
              <a:t>     Longevity and disease prevention  </a:t>
            </a:r>
          </a:p>
          <a:p>
            <a:endParaRPr lang="en-IN" dirty="0" smtClean="0"/>
          </a:p>
          <a:p>
            <a:r>
              <a:rPr lang="en-IN" dirty="0" smtClean="0"/>
              <a:t> </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227378"/>
            <a:ext cx="1953766" cy="2735272"/>
          </a:xfrm>
          <a:prstGeom prst="rect">
            <a:avLst/>
          </a:prstGeom>
        </p:spPr>
      </p:pic>
    </p:spTree>
    <p:extLst>
      <p:ext uri="{BB962C8B-B14F-4D97-AF65-F5344CB8AC3E}">
        <p14:creationId xmlns:p14="http://schemas.microsoft.com/office/powerpoint/2010/main" val="214433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3">
                    <a:lumMod val="50000"/>
                  </a:schemeClr>
                </a:solidFill>
              </a:rPr>
              <a:t>Motivation: Calculate the Healthy Nutrients Count with Ease</a:t>
            </a:r>
            <a:endParaRPr lang="en-IN" dirty="0">
              <a:solidFill>
                <a:schemeClr val="accent3">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84" y="1468231"/>
            <a:ext cx="6462360" cy="4840531"/>
          </a:xfrm>
        </p:spPr>
      </p:pic>
    </p:spTree>
    <p:extLst>
      <p:ext uri="{BB962C8B-B14F-4D97-AF65-F5344CB8AC3E}">
        <p14:creationId xmlns:p14="http://schemas.microsoft.com/office/powerpoint/2010/main" val="102809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Motivation: Cut down elements like Cholesterol, Sugar &amp; Sodium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684408"/>
            <a:ext cx="4392487" cy="5065020"/>
          </a:xfrm>
        </p:spPr>
      </p:pic>
    </p:spTree>
    <p:extLst>
      <p:ext uri="{BB962C8B-B14F-4D97-AF65-F5344CB8AC3E}">
        <p14:creationId xmlns:p14="http://schemas.microsoft.com/office/powerpoint/2010/main" val="260815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Doctor’s Day Out</a:t>
            </a:r>
            <a:endParaRPr lang="en-IN" dirty="0"/>
          </a:p>
        </p:txBody>
      </p:sp>
      <p:sp>
        <p:nvSpPr>
          <p:cNvPr id="3" name="Content Placeholder 2"/>
          <p:cNvSpPr>
            <a:spLocks noGrp="1"/>
          </p:cNvSpPr>
          <p:nvPr>
            <p:ph idx="1"/>
          </p:nvPr>
        </p:nvSpPr>
        <p:spPr/>
        <p:txBody>
          <a:bodyPr>
            <a:normAutofit/>
          </a:bodyPr>
          <a:lstStyle/>
          <a:p>
            <a:pPr>
              <a:buNone/>
            </a:pPr>
            <a:r>
              <a:rPr lang="en-IN" b="1" dirty="0" smtClean="0"/>
              <a:t>Increasing levels of Stress </a:t>
            </a:r>
          </a:p>
          <a:p>
            <a:pPr>
              <a:buNone/>
            </a:pPr>
            <a:r>
              <a:rPr lang="en-IN" b="1" dirty="0" smtClean="0"/>
              <a:t>Junk food intake </a:t>
            </a:r>
          </a:p>
          <a:p>
            <a:pPr>
              <a:buNone/>
            </a:pPr>
            <a:r>
              <a:rPr lang="en-IN" b="1" dirty="0" smtClean="0"/>
              <a:t>fast paced Factors</a:t>
            </a:r>
          </a:p>
          <a:p>
            <a:pPr>
              <a:buNone/>
            </a:pPr>
            <a:r>
              <a:rPr lang="en-IN" b="1" dirty="0" smtClean="0"/>
              <a:t>Lack of Balanced Diet</a:t>
            </a:r>
          </a:p>
          <a:p>
            <a:pPr>
              <a:buNone/>
            </a:pPr>
            <a:r>
              <a:rPr lang="en-IN" b="1" dirty="0" smtClean="0"/>
              <a:t>Missing important nutrients like Iron, Magnesium, Protein, Selenium and Vitamins</a:t>
            </a:r>
          </a:p>
          <a:p>
            <a:pPr>
              <a:buNone/>
            </a:pPr>
            <a:r>
              <a:rPr lang="en-IN" b="1" dirty="0" smtClean="0"/>
              <a:t>Not avoiding foods which are having excess of Sugar, Sodium and Cholesterol </a:t>
            </a:r>
            <a:endParaRPr lang="en-IN" b="1" dirty="0"/>
          </a:p>
        </p:txBody>
      </p:sp>
      <p:pic>
        <p:nvPicPr>
          <p:cNvPr id="4" name="Picture 3" descr="images.jpg"/>
          <p:cNvPicPr>
            <a:picLocks noChangeAspect="1"/>
          </p:cNvPicPr>
          <p:nvPr/>
        </p:nvPicPr>
        <p:blipFill>
          <a:blip r:embed="rId2"/>
          <a:stretch>
            <a:fillRect/>
          </a:stretch>
        </p:blipFill>
        <p:spPr>
          <a:xfrm>
            <a:off x="5029200" y="1371600"/>
            <a:ext cx="3858038" cy="2590800"/>
          </a:xfrm>
          <a:prstGeom prst="rect">
            <a:avLst/>
          </a:prstGeom>
        </p:spPr>
      </p:pic>
    </p:spTree>
    <p:extLst>
      <p:ext uri="{BB962C8B-B14F-4D97-AF65-F5344CB8AC3E}">
        <p14:creationId xmlns:p14="http://schemas.microsoft.com/office/powerpoint/2010/main" val="40583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Lack of Balanced Nutrient Rich Diet leads to Over Medication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625909"/>
            <a:ext cx="8208913" cy="4554447"/>
          </a:xfrm>
        </p:spPr>
      </p:pic>
    </p:spTree>
    <p:extLst>
      <p:ext uri="{BB962C8B-B14F-4D97-AF65-F5344CB8AC3E}">
        <p14:creationId xmlns:p14="http://schemas.microsoft.com/office/powerpoint/2010/main" val="3161560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Aim:Create</a:t>
            </a:r>
            <a:r>
              <a:rPr lang="en-IN" dirty="0" smtClean="0"/>
              <a:t> a innovative application for Positive &amp; Negative Nutrients Count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Created a Shiny r application. </a:t>
            </a:r>
          </a:p>
          <a:p>
            <a:r>
              <a:rPr lang="en-IN" dirty="0" smtClean="0"/>
              <a:t>Facts: Besides taking medication for varied diseases, people have to take Food Supplements in the form of medication. </a:t>
            </a:r>
          </a:p>
          <a:p>
            <a:r>
              <a:rPr lang="en-IN" dirty="0" smtClean="0"/>
              <a:t>Our application gives the count of essential minerals and vitamins along with the respective Foods chosen.</a:t>
            </a:r>
          </a:p>
          <a:p>
            <a:r>
              <a:rPr lang="en-IN" dirty="0" smtClean="0"/>
              <a:t>Along with giving in the details of elements which we need to avoid in excess(Cholesterol, sodium, sugar).</a:t>
            </a:r>
            <a:endParaRPr lang="en-IN" dirty="0"/>
          </a:p>
        </p:txBody>
      </p:sp>
    </p:spTree>
    <p:extLst>
      <p:ext uri="{BB962C8B-B14F-4D97-AF65-F5344CB8AC3E}">
        <p14:creationId xmlns:p14="http://schemas.microsoft.com/office/powerpoint/2010/main" val="938349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Our Dataset: USDA National Nutrients Database for Standard Reference</a:t>
            </a:r>
            <a:endParaRPr lang="en-IN" dirty="0"/>
          </a:p>
        </p:txBody>
      </p:sp>
      <p:sp>
        <p:nvSpPr>
          <p:cNvPr id="3" name="Content Placeholder 2"/>
          <p:cNvSpPr>
            <a:spLocks noGrp="1"/>
          </p:cNvSpPr>
          <p:nvPr>
            <p:ph idx="1"/>
          </p:nvPr>
        </p:nvSpPr>
        <p:spPr/>
        <p:txBody>
          <a:bodyPr>
            <a:normAutofit/>
          </a:bodyPr>
          <a:lstStyle/>
          <a:p>
            <a:r>
              <a:rPr lang="en-IN" dirty="0" smtClean="0"/>
              <a:t>Complete list of composition of Raw, Processed and Prepared Foods </a:t>
            </a:r>
          </a:p>
          <a:p>
            <a:r>
              <a:rPr lang="en-IN" dirty="0" smtClean="0"/>
              <a:t>Like: Baked products, Beef products, Breakfast Cereals, Cereal Grains and Pasta, Eggs, Fast Foods, Legumes &amp; Legumes products, Side Dishes, Nut &amp; Seed products, Pork products, Poultry products, Snacks, Soups, Sauces &amp; Gravies, Vegetable &amp; Vegetable products.</a:t>
            </a:r>
            <a:endParaRPr lang="en-IN" dirty="0"/>
          </a:p>
        </p:txBody>
      </p:sp>
    </p:spTree>
    <p:extLst>
      <p:ext uri="{BB962C8B-B14F-4D97-AF65-F5344CB8AC3E}">
        <p14:creationId xmlns:p14="http://schemas.microsoft.com/office/powerpoint/2010/main" val="4005091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B050"/>
                </a:solidFill>
              </a:rPr>
              <a:t>Our Dataset explained: Nutritional Value present in varied foods</a:t>
            </a:r>
            <a:endParaRPr lang="en-IN" b="1" dirty="0">
              <a:solidFill>
                <a:srgbClr val="00B050"/>
              </a:solidFill>
            </a:endParaRPr>
          </a:p>
        </p:txBody>
      </p:sp>
      <p:sp>
        <p:nvSpPr>
          <p:cNvPr id="3" name="Content Placeholder 2"/>
          <p:cNvSpPr>
            <a:spLocks noGrp="1"/>
          </p:cNvSpPr>
          <p:nvPr>
            <p:ph idx="1"/>
          </p:nvPr>
        </p:nvSpPr>
        <p:spPr/>
        <p:txBody>
          <a:bodyPr>
            <a:normAutofit/>
          </a:bodyPr>
          <a:lstStyle/>
          <a:p>
            <a:pPr marL="0" indent="0">
              <a:buNone/>
            </a:pPr>
            <a:r>
              <a:rPr lang="en-IN" dirty="0" smtClean="0"/>
              <a:t>Water, Energy, Protein, Lipid, Carbohydrate, Fibres, Sugars, Iron, Magnesium, Phosphorus, Potassium, Sodium, Zinc, Copper etc.</a:t>
            </a:r>
          </a:p>
          <a:p>
            <a:pPr marL="0" indent="0">
              <a:buNone/>
            </a:pPr>
            <a:endParaRPr lang="en-IN" dirty="0"/>
          </a:p>
          <a:p>
            <a:pPr marL="0" indent="0">
              <a:buNone/>
            </a:pPr>
            <a:r>
              <a:rPr lang="en-IN" dirty="0" smtClean="0"/>
              <a:t> </a:t>
            </a:r>
            <a:endParaRPr lang="en-IN" dirty="0"/>
          </a:p>
        </p:txBody>
      </p:sp>
      <p:pic>
        <p:nvPicPr>
          <p:cNvPr id="4" name="Picture 3" descr="download.jpg"/>
          <p:cNvPicPr>
            <a:picLocks noChangeAspect="1"/>
          </p:cNvPicPr>
          <p:nvPr/>
        </p:nvPicPr>
        <p:blipFill>
          <a:blip r:embed="rId2"/>
          <a:stretch>
            <a:fillRect/>
          </a:stretch>
        </p:blipFill>
        <p:spPr>
          <a:xfrm>
            <a:off x="422506" y="3505200"/>
            <a:ext cx="8111894" cy="2895600"/>
          </a:xfrm>
          <a:prstGeom prst="rect">
            <a:avLst/>
          </a:prstGeom>
        </p:spPr>
      </p:pic>
    </p:spTree>
    <p:extLst>
      <p:ext uri="{BB962C8B-B14F-4D97-AF65-F5344CB8AC3E}">
        <p14:creationId xmlns:p14="http://schemas.microsoft.com/office/powerpoint/2010/main" val="1099071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417</Words>
  <Application>Microsoft Office PowerPoint</Application>
  <PresentationFormat>On-screen Show (4:3)</PresentationFormat>
  <Paragraphs>46</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FOOD VALUE on Your Click</vt:lpstr>
      <vt:lpstr>Nutrients and Sources  </vt:lpstr>
      <vt:lpstr>Motivation: Calculate the Healthy Nutrients Count with Ease</vt:lpstr>
      <vt:lpstr>Motivation: Cut down elements like Cholesterol, Sugar &amp; Sodium</vt:lpstr>
      <vt:lpstr>Doctor’s Day Out</vt:lpstr>
      <vt:lpstr>Lack of Balanced Nutrient Rich Diet leads to Over Medication</vt:lpstr>
      <vt:lpstr>Aim:Create a innovative application for Positive &amp; Negative Nutrients Count</vt:lpstr>
      <vt:lpstr>Our Dataset: USDA National Nutrients Database for Standard Reference</vt:lpstr>
      <vt:lpstr>Our Dataset explained: Nutritional Value present in varied foods</vt:lpstr>
      <vt:lpstr>Application Usage</vt:lpstr>
      <vt:lpstr>ADVANTAGES</vt:lpstr>
      <vt:lpstr>Data Source Beltsville Human Nutrition Research Ccenter </vt:lpstr>
      <vt:lpstr>THANK YOU SO MUCH</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Nutrients and Sources</dc:title>
  <dc:creator>hp</dc:creator>
  <cp:lastModifiedBy>Monir</cp:lastModifiedBy>
  <cp:revision>51</cp:revision>
  <dcterms:created xsi:type="dcterms:W3CDTF">2017-12-19T04:44:07Z</dcterms:created>
  <dcterms:modified xsi:type="dcterms:W3CDTF">2017-12-19T10:37:39Z</dcterms:modified>
</cp:coreProperties>
</file>