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C157AC-260C-476B-A091-56F5FFCFE5D0}"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43720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157AC-260C-476B-A091-56F5FFCFE5D0}"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29406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157AC-260C-476B-A091-56F5FFCFE5D0}"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217629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157AC-260C-476B-A091-56F5FFCFE5D0}"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361916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157AC-260C-476B-A091-56F5FFCFE5D0}"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172611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157AC-260C-476B-A091-56F5FFCFE5D0}"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103807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C157AC-260C-476B-A091-56F5FFCFE5D0}"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345074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157AC-260C-476B-A091-56F5FFCFE5D0}"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106213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157AC-260C-476B-A091-56F5FFCFE5D0}"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158856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157AC-260C-476B-A091-56F5FFCFE5D0}"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144980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157AC-260C-476B-A091-56F5FFCFE5D0}"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0FA4F-E4AC-419C-981D-D02EB654B54B}" type="slidenum">
              <a:rPr lang="en-US" smtClean="0"/>
              <a:t>‹#›</a:t>
            </a:fld>
            <a:endParaRPr lang="en-US"/>
          </a:p>
        </p:txBody>
      </p:sp>
    </p:spTree>
    <p:extLst>
      <p:ext uri="{BB962C8B-B14F-4D97-AF65-F5344CB8AC3E}">
        <p14:creationId xmlns:p14="http://schemas.microsoft.com/office/powerpoint/2010/main" val="396498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157AC-260C-476B-A091-56F5FFCFE5D0}"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0FA4F-E4AC-419C-981D-D02EB654B54B}" type="slidenum">
              <a:rPr lang="en-US" smtClean="0"/>
              <a:t>‹#›</a:t>
            </a:fld>
            <a:endParaRPr lang="en-US"/>
          </a:p>
        </p:txBody>
      </p:sp>
    </p:spTree>
    <p:extLst>
      <p:ext uri="{BB962C8B-B14F-4D97-AF65-F5344CB8AC3E}">
        <p14:creationId xmlns:p14="http://schemas.microsoft.com/office/powerpoint/2010/main" val="264552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b="1" dirty="0" err="1" smtClean="0"/>
              <a:t>Talend</a:t>
            </a:r>
            <a:r>
              <a:rPr lang="en-MY" b="1" dirty="0" smtClean="0"/>
              <a:t> Data Warehouse Creation overview</a:t>
            </a:r>
            <a:endParaRPr lang="en-US" b="1" dirty="0"/>
          </a:p>
        </p:txBody>
      </p:sp>
      <p:sp>
        <p:nvSpPr>
          <p:cNvPr id="3" name="Subtitle 2"/>
          <p:cNvSpPr>
            <a:spLocks noGrp="1"/>
          </p:cNvSpPr>
          <p:nvPr>
            <p:ph type="subTitle" idx="1"/>
          </p:nvPr>
        </p:nvSpPr>
        <p:spPr/>
        <p:txBody>
          <a:bodyPr/>
          <a:lstStyle/>
          <a:p>
            <a:r>
              <a:rPr lang="en-MY" dirty="0" err="1" smtClean="0"/>
              <a:t>Md</a:t>
            </a:r>
            <a:r>
              <a:rPr lang="en-MY" dirty="0" smtClean="0"/>
              <a:t> </a:t>
            </a:r>
            <a:r>
              <a:rPr lang="en-MY" dirty="0" err="1" smtClean="0"/>
              <a:t>Moniruzzaman</a:t>
            </a:r>
            <a:endParaRPr lang="en-US" dirty="0"/>
          </a:p>
        </p:txBody>
      </p:sp>
    </p:spTree>
    <p:extLst>
      <p:ext uri="{BB962C8B-B14F-4D97-AF65-F5344CB8AC3E}">
        <p14:creationId xmlns:p14="http://schemas.microsoft.com/office/powerpoint/2010/main" val="325632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Overview</a:t>
            </a:r>
            <a:endParaRPr lang="en-US" b="1" dirty="0"/>
          </a:p>
        </p:txBody>
      </p:sp>
      <p:sp>
        <p:nvSpPr>
          <p:cNvPr id="3" name="Content Placeholder 2"/>
          <p:cNvSpPr>
            <a:spLocks noGrp="1"/>
          </p:cNvSpPr>
          <p:nvPr>
            <p:ph idx="1"/>
          </p:nvPr>
        </p:nvSpPr>
        <p:spPr/>
        <p:txBody>
          <a:bodyPr/>
          <a:lstStyle/>
          <a:p>
            <a:pPr marL="0" indent="0">
              <a:buNone/>
            </a:pPr>
            <a:r>
              <a:rPr lang="en-MY" dirty="0" smtClean="0"/>
              <a:t>There are two data Sources from single type,</a:t>
            </a:r>
          </a:p>
          <a:p>
            <a:pPr marL="0" indent="0">
              <a:buNone/>
            </a:pPr>
            <a:endParaRPr lang="en-MY" dirty="0" smtClean="0"/>
          </a:p>
          <a:p>
            <a:r>
              <a:rPr lang="en-MY" dirty="0" smtClean="0"/>
              <a:t>Customer Information</a:t>
            </a:r>
          </a:p>
          <a:p>
            <a:r>
              <a:rPr lang="en-MY" dirty="0" smtClean="0"/>
              <a:t>Transaction</a:t>
            </a:r>
          </a:p>
          <a:p>
            <a:endParaRPr lang="en-MY" dirty="0"/>
          </a:p>
        </p:txBody>
      </p:sp>
    </p:spTree>
    <p:extLst>
      <p:ext uri="{BB962C8B-B14F-4D97-AF65-F5344CB8AC3E}">
        <p14:creationId xmlns:p14="http://schemas.microsoft.com/office/powerpoint/2010/main" val="104414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Talend</a:t>
            </a:r>
            <a:r>
              <a:rPr lang="en-MY" dirty="0" smtClean="0"/>
              <a:t> – Schematics for Data Warehousing</a:t>
            </a:r>
            <a:endParaRPr lang="en-US" dirty="0"/>
          </a:p>
        </p:txBody>
      </p:sp>
      <p:pic>
        <p:nvPicPr>
          <p:cNvPr id="4" name="Content Placeholder 3"/>
          <p:cNvPicPr>
            <a:picLocks noGrp="1" noChangeAspect="1"/>
          </p:cNvPicPr>
          <p:nvPr>
            <p:ph idx="1"/>
          </p:nvPr>
        </p:nvPicPr>
        <p:blipFill>
          <a:blip r:embed="rId2"/>
          <a:stretch>
            <a:fillRect/>
          </a:stretch>
        </p:blipFill>
        <p:spPr>
          <a:xfrm>
            <a:off x="815936" y="2088107"/>
            <a:ext cx="10560128" cy="3087605"/>
          </a:xfrm>
          <a:prstGeom prst="rect">
            <a:avLst/>
          </a:prstGeom>
        </p:spPr>
      </p:pic>
    </p:spTree>
    <p:extLst>
      <p:ext uri="{BB962C8B-B14F-4D97-AF65-F5344CB8AC3E}">
        <p14:creationId xmlns:p14="http://schemas.microsoft.com/office/powerpoint/2010/main" val="404090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Data Import Methodology</a:t>
            </a:r>
            <a:endParaRPr lang="en-US" b="1" dirty="0"/>
          </a:p>
        </p:txBody>
      </p:sp>
      <p:pic>
        <p:nvPicPr>
          <p:cNvPr id="4" name="Content Placeholder 3"/>
          <p:cNvPicPr>
            <a:picLocks noGrp="1" noChangeAspect="1"/>
          </p:cNvPicPr>
          <p:nvPr>
            <p:ph idx="1"/>
          </p:nvPr>
        </p:nvPicPr>
        <p:blipFill>
          <a:blip r:embed="rId2"/>
          <a:stretch>
            <a:fillRect/>
          </a:stretch>
        </p:blipFill>
        <p:spPr>
          <a:xfrm>
            <a:off x="3522300" y="1883391"/>
            <a:ext cx="3659905" cy="2537145"/>
          </a:xfrm>
          <a:prstGeom prst="rect">
            <a:avLst/>
          </a:prstGeom>
        </p:spPr>
      </p:pic>
      <p:sp>
        <p:nvSpPr>
          <p:cNvPr id="5" name="Rectangle 4"/>
          <p:cNvSpPr/>
          <p:nvPr/>
        </p:nvSpPr>
        <p:spPr>
          <a:xfrm>
            <a:off x="1924334" y="4885899"/>
            <a:ext cx="8830101" cy="923330"/>
          </a:xfrm>
          <a:prstGeom prst="rect">
            <a:avLst/>
          </a:prstGeom>
        </p:spPr>
        <p:txBody>
          <a:bodyPr wrap="square">
            <a:spAutoFit/>
          </a:bodyPr>
          <a:lstStyle/>
          <a:p>
            <a:pPr marL="285750" indent="-285750">
              <a:buFont typeface="Arial" panose="020B0604020202020204" pitchFamily="34" charset="0"/>
              <a:buChar char="•"/>
            </a:pPr>
            <a:r>
              <a:rPr lang="en-MY" dirty="0" err="1" smtClean="0"/>
              <a:t>Talend</a:t>
            </a:r>
            <a:r>
              <a:rPr lang="en-MY" dirty="0" smtClean="0"/>
              <a:t> collects data from two different data sources which are in csv form.</a:t>
            </a:r>
          </a:p>
          <a:p>
            <a:pPr marL="285750" indent="-285750">
              <a:buFont typeface="Arial" panose="020B0604020202020204" pitchFamily="34" charset="0"/>
              <a:buChar char="•"/>
            </a:pPr>
            <a:r>
              <a:rPr lang="en-MY" dirty="0" smtClean="0"/>
              <a:t>For importing I have used single Metadata for </a:t>
            </a:r>
            <a:r>
              <a:rPr lang="en-MY" dirty="0" err="1" smtClean="0"/>
              <a:t>db</a:t>
            </a:r>
            <a:r>
              <a:rPr lang="en-MY" dirty="0" smtClean="0"/>
              <a:t> connection, and it connects two different sources initially.</a:t>
            </a:r>
            <a:endParaRPr lang="en-MY" dirty="0"/>
          </a:p>
        </p:txBody>
      </p:sp>
    </p:spTree>
    <p:extLst>
      <p:ext uri="{BB962C8B-B14F-4D97-AF65-F5344CB8AC3E}">
        <p14:creationId xmlns:p14="http://schemas.microsoft.com/office/powerpoint/2010/main" val="8622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Table Joining</a:t>
            </a:r>
            <a:endParaRPr lang="en-US" b="1" dirty="0"/>
          </a:p>
        </p:txBody>
      </p:sp>
      <p:pic>
        <p:nvPicPr>
          <p:cNvPr id="4" name="Content Placeholder 3"/>
          <p:cNvPicPr>
            <a:picLocks noGrp="1" noChangeAspect="1"/>
          </p:cNvPicPr>
          <p:nvPr>
            <p:ph idx="1"/>
          </p:nvPr>
        </p:nvPicPr>
        <p:blipFill>
          <a:blip r:embed="rId2"/>
          <a:stretch>
            <a:fillRect/>
          </a:stretch>
        </p:blipFill>
        <p:spPr>
          <a:xfrm>
            <a:off x="2715905" y="1690688"/>
            <a:ext cx="4500065" cy="2611149"/>
          </a:xfrm>
          <a:prstGeom prst="rect">
            <a:avLst/>
          </a:prstGeom>
        </p:spPr>
      </p:pic>
    </p:spTree>
    <p:extLst>
      <p:ext uri="{BB962C8B-B14F-4D97-AF65-F5344CB8AC3E}">
        <p14:creationId xmlns:p14="http://schemas.microsoft.com/office/powerpoint/2010/main" val="179096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Filter Data</a:t>
            </a:r>
            <a:r>
              <a:rPr lang="en-MY"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732140" y="1364776"/>
            <a:ext cx="4003013" cy="2889499"/>
          </a:xfrm>
          <a:prstGeom prst="rect">
            <a:avLst/>
          </a:prstGeom>
        </p:spPr>
      </p:pic>
      <p:sp>
        <p:nvSpPr>
          <p:cNvPr id="5" name="TextBox 4"/>
          <p:cNvSpPr txBox="1"/>
          <p:nvPr/>
        </p:nvSpPr>
        <p:spPr>
          <a:xfrm>
            <a:off x="1651379" y="4899546"/>
            <a:ext cx="9239534" cy="646331"/>
          </a:xfrm>
          <a:prstGeom prst="rect">
            <a:avLst/>
          </a:prstGeom>
          <a:noFill/>
        </p:spPr>
        <p:txBody>
          <a:bodyPr wrap="square" rtlCol="0">
            <a:spAutoFit/>
          </a:bodyPr>
          <a:lstStyle/>
          <a:p>
            <a:r>
              <a:rPr lang="en-MY" dirty="0" smtClean="0"/>
              <a:t>After joining tables it is filtered by using two separate rules, and shows the output to two different destination as per the required output.</a:t>
            </a:r>
            <a:endParaRPr lang="en-US" dirty="0"/>
          </a:p>
        </p:txBody>
      </p:sp>
    </p:spTree>
    <p:extLst>
      <p:ext uri="{BB962C8B-B14F-4D97-AF65-F5344CB8AC3E}">
        <p14:creationId xmlns:p14="http://schemas.microsoft.com/office/powerpoint/2010/main" val="169581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Output</a:t>
            </a:r>
            <a:endParaRPr lang="en-US" b="1" dirty="0"/>
          </a:p>
        </p:txBody>
      </p:sp>
      <p:sp>
        <p:nvSpPr>
          <p:cNvPr id="3" name="Content Placeholder 2"/>
          <p:cNvSpPr>
            <a:spLocks noGrp="1"/>
          </p:cNvSpPr>
          <p:nvPr>
            <p:ph idx="1"/>
          </p:nvPr>
        </p:nvSpPr>
        <p:spPr/>
        <p:txBody>
          <a:bodyPr/>
          <a:lstStyle/>
          <a:p>
            <a:r>
              <a:rPr lang="en-MY" dirty="0" smtClean="0"/>
              <a:t>Output was based on requirements, and export it </a:t>
            </a:r>
            <a:r>
              <a:rPr lang="en-MY" dirty="0" smtClean="0"/>
              <a:t>into one csv </a:t>
            </a:r>
            <a:r>
              <a:rPr lang="en-MY" dirty="0" smtClean="0"/>
              <a:t>file and one MySQL database.</a:t>
            </a:r>
            <a:endParaRPr lang="en-MY" dirty="0" smtClean="0"/>
          </a:p>
          <a:p>
            <a:r>
              <a:rPr lang="en-MY" dirty="0" smtClean="0"/>
              <a:t>However, it can be used to send to some other type of databases for further investigation and Visualization</a:t>
            </a:r>
            <a:r>
              <a:rPr lang="en-MY" dirty="0" smtClean="0"/>
              <a:t>.</a:t>
            </a:r>
          </a:p>
          <a:p>
            <a:r>
              <a:rPr lang="en-MY" dirty="0" smtClean="0"/>
              <a:t>The Main essence is we don’t need to repeat the same work again and again rather we can simply run the whole framework and get the output irrespective of the unknown raw data generates everyday.</a:t>
            </a:r>
            <a:endParaRPr lang="en-MY" dirty="0" smtClean="0"/>
          </a:p>
          <a:p>
            <a:endParaRPr lang="en-MY" dirty="0" smtClean="0"/>
          </a:p>
        </p:txBody>
      </p:sp>
    </p:spTree>
    <p:extLst>
      <p:ext uri="{BB962C8B-B14F-4D97-AF65-F5344CB8AC3E}">
        <p14:creationId xmlns:p14="http://schemas.microsoft.com/office/powerpoint/2010/main" val="340028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376" y="2316755"/>
            <a:ext cx="10515600" cy="1325563"/>
          </a:xfrm>
        </p:spPr>
        <p:txBody>
          <a:bodyPr/>
          <a:lstStyle/>
          <a:p>
            <a:r>
              <a:rPr lang="en-MY" b="1" dirty="0" smtClean="0"/>
              <a:t>Thank You </a:t>
            </a:r>
            <a:endParaRPr lang="en-US" b="1" dirty="0"/>
          </a:p>
        </p:txBody>
      </p:sp>
    </p:spTree>
    <p:extLst>
      <p:ext uri="{BB962C8B-B14F-4D97-AF65-F5344CB8AC3E}">
        <p14:creationId xmlns:p14="http://schemas.microsoft.com/office/powerpoint/2010/main" val="127984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169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Talend Data Warehouse Creation overview</vt:lpstr>
      <vt:lpstr>Overview</vt:lpstr>
      <vt:lpstr>Talend – Schematics for Data Warehousing</vt:lpstr>
      <vt:lpstr>Data Import Methodology</vt:lpstr>
      <vt:lpstr>Table Joining</vt:lpstr>
      <vt:lpstr>Filter Data </vt:lpstr>
      <vt:lpstr>Output</vt:lpstr>
      <vt:lpstr>Thank You </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Data Warehouse Creation overview</dc:title>
  <dc:creator>Monir</dc:creator>
  <cp:lastModifiedBy>Monir</cp:lastModifiedBy>
  <cp:revision>6</cp:revision>
  <dcterms:created xsi:type="dcterms:W3CDTF">2018-04-11T16:55:12Z</dcterms:created>
  <dcterms:modified xsi:type="dcterms:W3CDTF">2018-04-11T17:44:54Z</dcterms:modified>
</cp:coreProperties>
</file>