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7" r:id="rId3"/>
    <p:sldId id="259" r:id="rId4"/>
    <p:sldId id="312" r:id="rId5"/>
    <p:sldId id="260" r:id="rId6"/>
    <p:sldId id="264" r:id="rId7"/>
    <p:sldId id="308" r:id="rId8"/>
    <p:sldId id="314" r:id="rId9"/>
    <p:sldId id="315" r:id="rId10"/>
    <p:sldId id="263" r:id="rId11"/>
    <p:sldId id="269" r:id="rId12"/>
    <p:sldId id="310" r:id="rId13"/>
    <p:sldId id="309" r:id="rId14"/>
  </p:sldIdLst>
  <p:sldSz cx="9144000" cy="5143500" type="screen16x9"/>
  <p:notesSz cx="6858000" cy="9144000"/>
  <p:embeddedFontLst>
    <p:embeddedFont>
      <p:font typeface="Arial Rounded MT Bold" panose="020F0704030504030204" pitchFamily="34" charset="0"/>
      <p:regular r:id="rId16"/>
    </p:embeddedFont>
    <p:embeddedFont>
      <p:font typeface="Assistant" panose="020B0604020202020204" charset="-79"/>
      <p:regular r:id="rId17"/>
      <p:bold r:id="rId18"/>
    </p:embeddedFont>
    <p:embeddedFont>
      <p:font typeface="Bahnschrift Light SemiCondensed" panose="020B0502040204020203" pitchFamily="34" charset="0"/>
      <p:regular r:id="rId19"/>
    </p:embeddedFont>
    <p:embeddedFont>
      <p:font typeface="Imprint MT Shadow" panose="04020605060303030202" pitchFamily="82" charset="0"/>
      <p:regular r:id="rId20"/>
    </p:embeddedFont>
    <p:embeddedFont>
      <p:font typeface="Manrope" panose="020B0604020202020204" charset="0"/>
      <p:regular r:id="rId21"/>
      <p:bold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C510CB-781B-4550-8BFC-6FA8B9173E3E}">
  <a:tblStyle styleId="{05C510CB-781B-4550-8BFC-6FA8B9173E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02"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EBE4C-18AD-40AD-804B-698BBB3B24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219918E-87E2-4405-ACB0-DAD203603D53}">
      <dgm:prSet phldrT="[Text]" custT="1"/>
      <dgm:spPr/>
      <dgm:t>
        <a:bodyPr/>
        <a:lstStyle/>
        <a:p>
          <a:r>
            <a:rPr lang="en-US" sz="1400" dirty="0"/>
            <a:t>Missing Value Analysis</a:t>
          </a:r>
        </a:p>
      </dgm:t>
    </dgm:pt>
    <dgm:pt modelId="{136A866C-3C5F-420C-BC75-E9A96CEE0832}" type="parTrans" cxnId="{3298765D-096E-4206-A216-B41DC7A29CC5}">
      <dgm:prSet/>
      <dgm:spPr/>
      <dgm:t>
        <a:bodyPr/>
        <a:lstStyle/>
        <a:p>
          <a:endParaRPr lang="en-US"/>
        </a:p>
      </dgm:t>
    </dgm:pt>
    <dgm:pt modelId="{A5C71D36-7B55-4579-A848-52AB0E312303}" type="sibTrans" cxnId="{3298765D-096E-4206-A216-B41DC7A29CC5}">
      <dgm:prSet/>
      <dgm:spPr/>
      <dgm:t>
        <a:bodyPr/>
        <a:lstStyle/>
        <a:p>
          <a:endParaRPr lang="en-US"/>
        </a:p>
      </dgm:t>
    </dgm:pt>
    <dgm:pt modelId="{4D111465-F568-4657-9F95-B96E83943156}">
      <dgm:prSet phldrT="[Text]" custT="1"/>
      <dgm:spPr/>
      <dgm:t>
        <a:bodyPr/>
        <a:lstStyle/>
        <a:p>
          <a:r>
            <a:rPr lang="en-US" sz="1400" dirty="0"/>
            <a:t>Data Cleaning</a:t>
          </a:r>
        </a:p>
      </dgm:t>
    </dgm:pt>
    <dgm:pt modelId="{E62BA255-8EBA-4538-A5AA-1BC73A192080}" type="parTrans" cxnId="{4C0C9AFD-6EDD-43D1-BD96-B6BD6CB6F62F}">
      <dgm:prSet/>
      <dgm:spPr/>
      <dgm:t>
        <a:bodyPr/>
        <a:lstStyle/>
        <a:p>
          <a:endParaRPr lang="en-US"/>
        </a:p>
      </dgm:t>
    </dgm:pt>
    <dgm:pt modelId="{D49082CE-BAB4-4E92-B44F-42181129B614}" type="sibTrans" cxnId="{4C0C9AFD-6EDD-43D1-BD96-B6BD6CB6F62F}">
      <dgm:prSet/>
      <dgm:spPr/>
      <dgm:t>
        <a:bodyPr/>
        <a:lstStyle/>
        <a:p>
          <a:endParaRPr lang="en-US"/>
        </a:p>
      </dgm:t>
    </dgm:pt>
    <dgm:pt modelId="{4A39F4EE-2B27-423D-82D4-D328282F2035}">
      <dgm:prSet phldrT="[Text]"/>
      <dgm:spPr/>
      <dgm:t>
        <a:bodyPr/>
        <a:lstStyle/>
        <a:p>
          <a:r>
            <a:rPr lang="en-US" dirty="0"/>
            <a:t>Object to numerical conversion</a:t>
          </a:r>
        </a:p>
      </dgm:t>
    </dgm:pt>
    <dgm:pt modelId="{A2F483D2-EB87-44E6-ABE7-A6E1C85BA4BE}" type="parTrans" cxnId="{1E000369-9C0E-44B8-9689-75724C661EFF}">
      <dgm:prSet/>
      <dgm:spPr/>
      <dgm:t>
        <a:bodyPr/>
        <a:lstStyle/>
        <a:p>
          <a:endParaRPr lang="en-US"/>
        </a:p>
      </dgm:t>
    </dgm:pt>
    <dgm:pt modelId="{6EA0332B-4272-4966-ABF1-0F0C72068704}" type="sibTrans" cxnId="{1E000369-9C0E-44B8-9689-75724C661EFF}">
      <dgm:prSet/>
      <dgm:spPr/>
      <dgm:t>
        <a:bodyPr/>
        <a:lstStyle/>
        <a:p>
          <a:endParaRPr lang="en-US"/>
        </a:p>
      </dgm:t>
    </dgm:pt>
    <dgm:pt modelId="{DDA901AB-E587-4977-A6FD-602569760594}" type="pres">
      <dgm:prSet presAssocID="{D8DEBE4C-18AD-40AD-804B-698BBB3B24A4}" presName="linear" presStyleCnt="0">
        <dgm:presLayoutVars>
          <dgm:dir/>
          <dgm:animLvl val="lvl"/>
          <dgm:resizeHandles val="exact"/>
        </dgm:presLayoutVars>
      </dgm:prSet>
      <dgm:spPr/>
    </dgm:pt>
    <dgm:pt modelId="{35A9A5F7-1E86-4A7F-82D7-C2334EC72910}" type="pres">
      <dgm:prSet presAssocID="{9219918E-87E2-4405-ACB0-DAD203603D53}" presName="parentLin" presStyleCnt="0"/>
      <dgm:spPr/>
    </dgm:pt>
    <dgm:pt modelId="{C31CAB81-BDB7-4833-AEDF-F80CF286C1B8}" type="pres">
      <dgm:prSet presAssocID="{9219918E-87E2-4405-ACB0-DAD203603D53}" presName="parentLeftMargin" presStyleLbl="node1" presStyleIdx="0" presStyleCnt="3"/>
      <dgm:spPr/>
    </dgm:pt>
    <dgm:pt modelId="{605C3242-8E06-45D3-AC27-343E80059B29}" type="pres">
      <dgm:prSet presAssocID="{9219918E-87E2-4405-ACB0-DAD203603D53}" presName="parentText" presStyleLbl="node1" presStyleIdx="0" presStyleCnt="3" custScaleX="142857" custLinFactNeighborX="515" custLinFactNeighborY="33339">
        <dgm:presLayoutVars>
          <dgm:chMax val="0"/>
          <dgm:bulletEnabled val="1"/>
        </dgm:presLayoutVars>
      </dgm:prSet>
      <dgm:spPr/>
    </dgm:pt>
    <dgm:pt modelId="{EF416702-898B-4DD2-B154-B3ADF30A4838}" type="pres">
      <dgm:prSet presAssocID="{9219918E-87E2-4405-ACB0-DAD203603D53}" presName="negativeSpace" presStyleCnt="0"/>
      <dgm:spPr/>
    </dgm:pt>
    <dgm:pt modelId="{2EEE3FB5-C974-4FFD-9753-53A569A489D2}" type="pres">
      <dgm:prSet presAssocID="{9219918E-87E2-4405-ACB0-DAD203603D53}" presName="childText" presStyleLbl="conFgAcc1" presStyleIdx="0" presStyleCnt="3">
        <dgm:presLayoutVars>
          <dgm:bulletEnabled val="1"/>
        </dgm:presLayoutVars>
      </dgm:prSet>
      <dgm:spPr/>
    </dgm:pt>
    <dgm:pt modelId="{F0CD8C87-762C-46D8-AE51-A11719C5C48A}" type="pres">
      <dgm:prSet presAssocID="{A5C71D36-7B55-4579-A848-52AB0E312303}" presName="spaceBetweenRectangles" presStyleCnt="0"/>
      <dgm:spPr/>
    </dgm:pt>
    <dgm:pt modelId="{BF99B428-87F8-4169-9001-97A6522BAE04}" type="pres">
      <dgm:prSet presAssocID="{4D111465-F568-4657-9F95-B96E83943156}" presName="parentLin" presStyleCnt="0"/>
      <dgm:spPr/>
    </dgm:pt>
    <dgm:pt modelId="{37ABCC9A-03EA-4A8F-9A19-1E531D555D7F}" type="pres">
      <dgm:prSet presAssocID="{4D111465-F568-4657-9F95-B96E83943156}" presName="parentLeftMargin" presStyleLbl="node1" presStyleIdx="0" presStyleCnt="3"/>
      <dgm:spPr/>
    </dgm:pt>
    <dgm:pt modelId="{9ED487F7-AC14-488F-973F-CFE887854425}" type="pres">
      <dgm:prSet presAssocID="{4D111465-F568-4657-9F95-B96E83943156}" presName="parentText" presStyleLbl="node1" presStyleIdx="1" presStyleCnt="3" custScaleX="142857" custLinFactNeighborX="-10300" custLinFactNeighborY="31825">
        <dgm:presLayoutVars>
          <dgm:chMax val="0"/>
          <dgm:bulletEnabled val="1"/>
        </dgm:presLayoutVars>
      </dgm:prSet>
      <dgm:spPr/>
    </dgm:pt>
    <dgm:pt modelId="{C20B0331-00A2-48DD-A394-11FFC759F5B5}" type="pres">
      <dgm:prSet presAssocID="{4D111465-F568-4657-9F95-B96E83943156}" presName="negativeSpace" presStyleCnt="0"/>
      <dgm:spPr/>
    </dgm:pt>
    <dgm:pt modelId="{39C5869F-9DB0-4468-983A-D708363EB2D0}" type="pres">
      <dgm:prSet presAssocID="{4D111465-F568-4657-9F95-B96E83943156}" presName="childText" presStyleLbl="conFgAcc1" presStyleIdx="1" presStyleCnt="3">
        <dgm:presLayoutVars>
          <dgm:bulletEnabled val="1"/>
        </dgm:presLayoutVars>
      </dgm:prSet>
      <dgm:spPr/>
    </dgm:pt>
    <dgm:pt modelId="{40034462-338C-4E4D-AB9A-E03E53328413}" type="pres">
      <dgm:prSet presAssocID="{D49082CE-BAB4-4E92-B44F-42181129B614}" presName="spaceBetweenRectangles" presStyleCnt="0"/>
      <dgm:spPr/>
    </dgm:pt>
    <dgm:pt modelId="{CA49E294-7069-49D4-BE03-D3CB5F210BDC}" type="pres">
      <dgm:prSet presAssocID="{4A39F4EE-2B27-423D-82D4-D328282F2035}" presName="parentLin" presStyleCnt="0"/>
      <dgm:spPr/>
    </dgm:pt>
    <dgm:pt modelId="{89B06E5A-87D3-4B91-95DC-9558164F9CA7}" type="pres">
      <dgm:prSet presAssocID="{4A39F4EE-2B27-423D-82D4-D328282F2035}" presName="parentLeftMargin" presStyleLbl="node1" presStyleIdx="1" presStyleCnt="3"/>
      <dgm:spPr/>
    </dgm:pt>
    <dgm:pt modelId="{590B96A8-C58B-46B3-BAEC-0F6A461736F2}" type="pres">
      <dgm:prSet presAssocID="{4A39F4EE-2B27-423D-82D4-D328282F2035}" presName="parentText" presStyleLbl="node1" presStyleIdx="2" presStyleCnt="3" custScaleX="142857" custLinFactNeighborX="-10815" custLinFactNeighborY="29977">
        <dgm:presLayoutVars>
          <dgm:chMax val="0"/>
          <dgm:bulletEnabled val="1"/>
        </dgm:presLayoutVars>
      </dgm:prSet>
      <dgm:spPr/>
    </dgm:pt>
    <dgm:pt modelId="{27E53333-3C44-4249-AB73-33481A598709}" type="pres">
      <dgm:prSet presAssocID="{4A39F4EE-2B27-423D-82D4-D328282F2035}" presName="negativeSpace" presStyleCnt="0"/>
      <dgm:spPr/>
    </dgm:pt>
    <dgm:pt modelId="{E5BC4E67-CF2D-4C55-9930-DF1594F082DE}" type="pres">
      <dgm:prSet presAssocID="{4A39F4EE-2B27-423D-82D4-D328282F2035}" presName="childText" presStyleLbl="conFgAcc1" presStyleIdx="2" presStyleCnt="3">
        <dgm:presLayoutVars>
          <dgm:bulletEnabled val="1"/>
        </dgm:presLayoutVars>
      </dgm:prSet>
      <dgm:spPr/>
    </dgm:pt>
  </dgm:ptLst>
  <dgm:cxnLst>
    <dgm:cxn modelId="{E8586419-C400-41B1-80D8-E1F53365E5AB}" type="presOf" srcId="{D8DEBE4C-18AD-40AD-804B-698BBB3B24A4}" destId="{DDA901AB-E587-4977-A6FD-602569760594}" srcOrd="0" destOrd="0" presId="urn:microsoft.com/office/officeart/2005/8/layout/list1"/>
    <dgm:cxn modelId="{55F19820-0171-4AA9-A593-E19A35095073}" type="presOf" srcId="{4D111465-F568-4657-9F95-B96E83943156}" destId="{37ABCC9A-03EA-4A8F-9A19-1E531D555D7F}" srcOrd="0" destOrd="0" presId="urn:microsoft.com/office/officeart/2005/8/layout/list1"/>
    <dgm:cxn modelId="{3298765D-096E-4206-A216-B41DC7A29CC5}" srcId="{D8DEBE4C-18AD-40AD-804B-698BBB3B24A4}" destId="{9219918E-87E2-4405-ACB0-DAD203603D53}" srcOrd="0" destOrd="0" parTransId="{136A866C-3C5F-420C-BC75-E9A96CEE0832}" sibTransId="{A5C71D36-7B55-4579-A848-52AB0E312303}"/>
    <dgm:cxn modelId="{1E000369-9C0E-44B8-9689-75724C661EFF}" srcId="{D8DEBE4C-18AD-40AD-804B-698BBB3B24A4}" destId="{4A39F4EE-2B27-423D-82D4-D328282F2035}" srcOrd="2" destOrd="0" parTransId="{A2F483D2-EB87-44E6-ABE7-A6E1C85BA4BE}" sibTransId="{6EA0332B-4272-4966-ABF1-0F0C72068704}"/>
    <dgm:cxn modelId="{B740054A-1DAE-4CC1-B5BD-1B9DCA6CE836}" type="presOf" srcId="{9219918E-87E2-4405-ACB0-DAD203603D53}" destId="{C31CAB81-BDB7-4833-AEDF-F80CF286C1B8}" srcOrd="0" destOrd="0" presId="urn:microsoft.com/office/officeart/2005/8/layout/list1"/>
    <dgm:cxn modelId="{B9B3F2A0-7CEA-47C6-9089-53A4BFE8543E}" type="presOf" srcId="{9219918E-87E2-4405-ACB0-DAD203603D53}" destId="{605C3242-8E06-45D3-AC27-343E80059B29}" srcOrd="1" destOrd="0" presId="urn:microsoft.com/office/officeart/2005/8/layout/list1"/>
    <dgm:cxn modelId="{94889CAF-2C7F-42A6-ABEC-26F67D93E082}" type="presOf" srcId="{4A39F4EE-2B27-423D-82D4-D328282F2035}" destId="{590B96A8-C58B-46B3-BAEC-0F6A461736F2}" srcOrd="1" destOrd="0" presId="urn:microsoft.com/office/officeart/2005/8/layout/list1"/>
    <dgm:cxn modelId="{7B27B3D5-8AD6-42A3-A8A5-E83C965D9F33}" type="presOf" srcId="{4D111465-F568-4657-9F95-B96E83943156}" destId="{9ED487F7-AC14-488F-973F-CFE887854425}" srcOrd="1" destOrd="0" presId="urn:microsoft.com/office/officeart/2005/8/layout/list1"/>
    <dgm:cxn modelId="{21DAFDE8-5880-4C1A-A87E-F9B7F1259BA1}" type="presOf" srcId="{4A39F4EE-2B27-423D-82D4-D328282F2035}" destId="{89B06E5A-87D3-4B91-95DC-9558164F9CA7}" srcOrd="0" destOrd="0" presId="urn:microsoft.com/office/officeart/2005/8/layout/list1"/>
    <dgm:cxn modelId="{4C0C9AFD-6EDD-43D1-BD96-B6BD6CB6F62F}" srcId="{D8DEBE4C-18AD-40AD-804B-698BBB3B24A4}" destId="{4D111465-F568-4657-9F95-B96E83943156}" srcOrd="1" destOrd="0" parTransId="{E62BA255-8EBA-4538-A5AA-1BC73A192080}" sibTransId="{D49082CE-BAB4-4E92-B44F-42181129B614}"/>
    <dgm:cxn modelId="{F07DBF26-D169-445F-9D12-918050713282}" type="presParOf" srcId="{DDA901AB-E587-4977-A6FD-602569760594}" destId="{35A9A5F7-1E86-4A7F-82D7-C2334EC72910}" srcOrd="0" destOrd="0" presId="urn:microsoft.com/office/officeart/2005/8/layout/list1"/>
    <dgm:cxn modelId="{18CDE623-72D2-4AAF-A2E4-A312EC9A4BE1}" type="presParOf" srcId="{35A9A5F7-1E86-4A7F-82D7-C2334EC72910}" destId="{C31CAB81-BDB7-4833-AEDF-F80CF286C1B8}" srcOrd="0" destOrd="0" presId="urn:microsoft.com/office/officeart/2005/8/layout/list1"/>
    <dgm:cxn modelId="{A9060930-D62A-4763-94C1-6DF21F4C62B9}" type="presParOf" srcId="{35A9A5F7-1E86-4A7F-82D7-C2334EC72910}" destId="{605C3242-8E06-45D3-AC27-343E80059B29}" srcOrd="1" destOrd="0" presId="urn:microsoft.com/office/officeart/2005/8/layout/list1"/>
    <dgm:cxn modelId="{201552B9-C232-4668-A2A4-AB94389F4693}" type="presParOf" srcId="{DDA901AB-E587-4977-A6FD-602569760594}" destId="{EF416702-898B-4DD2-B154-B3ADF30A4838}" srcOrd="1" destOrd="0" presId="urn:microsoft.com/office/officeart/2005/8/layout/list1"/>
    <dgm:cxn modelId="{3FCBD6D6-9CE1-45E0-A43C-667F7C1348A6}" type="presParOf" srcId="{DDA901AB-E587-4977-A6FD-602569760594}" destId="{2EEE3FB5-C974-4FFD-9753-53A569A489D2}" srcOrd="2" destOrd="0" presId="urn:microsoft.com/office/officeart/2005/8/layout/list1"/>
    <dgm:cxn modelId="{20C107C1-8F75-4EDE-8771-EAC76728B1FB}" type="presParOf" srcId="{DDA901AB-E587-4977-A6FD-602569760594}" destId="{F0CD8C87-762C-46D8-AE51-A11719C5C48A}" srcOrd="3" destOrd="0" presId="urn:microsoft.com/office/officeart/2005/8/layout/list1"/>
    <dgm:cxn modelId="{5A59B515-B443-402C-BD13-74ED6A7871DE}" type="presParOf" srcId="{DDA901AB-E587-4977-A6FD-602569760594}" destId="{BF99B428-87F8-4169-9001-97A6522BAE04}" srcOrd="4" destOrd="0" presId="urn:microsoft.com/office/officeart/2005/8/layout/list1"/>
    <dgm:cxn modelId="{6C1FD775-DCD0-4B5B-8C67-230047ECAEC4}" type="presParOf" srcId="{BF99B428-87F8-4169-9001-97A6522BAE04}" destId="{37ABCC9A-03EA-4A8F-9A19-1E531D555D7F}" srcOrd="0" destOrd="0" presId="urn:microsoft.com/office/officeart/2005/8/layout/list1"/>
    <dgm:cxn modelId="{310AA09D-7E09-4775-A905-8A2FF90C8A04}" type="presParOf" srcId="{BF99B428-87F8-4169-9001-97A6522BAE04}" destId="{9ED487F7-AC14-488F-973F-CFE887854425}" srcOrd="1" destOrd="0" presId="urn:microsoft.com/office/officeart/2005/8/layout/list1"/>
    <dgm:cxn modelId="{1F27EF1A-4AEF-493B-BB19-6EA1052D2AB5}" type="presParOf" srcId="{DDA901AB-E587-4977-A6FD-602569760594}" destId="{C20B0331-00A2-48DD-A394-11FFC759F5B5}" srcOrd="5" destOrd="0" presId="urn:microsoft.com/office/officeart/2005/8/layout/list1"/>
    <dgm:cxn modelId="{F1DDB548-F422-4F2E-A8B0-1B5D8A73F523}" type="presParOf" srcId="{DDA901AB-E587-4977-A6FD-602569760594}" destId="{39C5869F-9DB0-4468-983A-D708363EB2D0}" srcOrd="6" destOrd="0" presId="urn:microsoft.com/office/officeart/2005/8/layout/list1"/>
    <dgm:cxn modelId="{0EF11FC1-E2FA-4547-8BEB-4D67D9C06D2F}" type="presParOf" srcId="{DDA901AB-E587-4977-A6FD-602569760594}" destId="{40034462-338C-4E4D-AB9A-E03E53328413}" srcOrd="7" destOrd="0" presId="urn:microsoft.com/office/officeart/2005/8/layout/list1"/>
    <dgm:cxn modelId="{46050E74-C196-40F7-AD9B-02DDF3B229E0}" type="presParOf" srcId="{DDA901AB-E587-4977-A6FD-602569760594}" destId="{CA49E294-7069-49D4-BE03-D3CB5F210BDC}" srcOrd="8" destOrd="0" presId="urn:microsoft.com/office/officeart/2005/8/layout/list1"/>
    <dgm:cxn modelId="{F6B91D89-CB11-4059-852F-C2D6631E3E82}" type="presParOf" srcId="{CA49E294-7069-49D4-BE03-D3CB5F210BDC}" destId="{89B06E5A-87D3-4B91-95DC-9558164F9CA7}" srcOrd="0" destOrd="0" presId="urn:microsoft.com/office/officeart/2005/8/layout/list1"/>
    <dgm:cxn modelId="{90751854-60D4-43D9-8653-723940D4B276}" type="presParOf" srcId="{CA49E294-7069-49D4-BE03-D3CB5F210BDC}" destId="{590B96A8-C58B-46B3-BAEC-0F6A461736F2}" srcOrd="1" destOrd="0" presId="urn:microsoft.com/office/officeart/2005/8/layout/list1"/>
    <dgm:cxn modelId="{24C24F87-F244-448E-AABF-C5F62A73A87E}" type="presParOf" srcId="{DDA901AB-E587-4977-A6FD-602569760594}" destId="{27E53333-3C44-4249-AB73-33481A598709}" srcOrd="9" destOrd="0" presId="urn:microsoft.com/office/officeart/2005/8/layout/list1"/>
    <dgm:cxn modelId="{DC8AA571-A45C-4102-876C-0FEED346423D}" type="presParOf" srcId="{DDA901AB-E587-4977-A6FD-602569760594}" destId="{E5BC4E67-CF2D-4C55-9930-DF1594F082DE}"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E3FB5-C974-4FFD-9753-53A569A489D2}">
      <dsp:nvSpPr>
        <dsp:cNvPr id="0" name=""/>
        <dsp:cNvSpPr/>
      </dsp:nvSpPr>
      <dsp:spPr>
        <a:xfrm>
          <a:off x="0" y="225804"/>
          <a:ext cx="243291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5C3242-8E06-45D3-AC27-343E80059B29}">
      <dsp:nvSpPr>
        <dsp:cNvPr id="0" name=""/>
        <dsp:cNvSpPr/>
      </dsp:nvSpPr>
      <dsp:spPr>
        <a:xfrm>
          <a:off x="116421" y="166784"/>
          <a:ext cx="231649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71" tIns="0" rIns="64371" bIns="0" numCol="1" spcCol="1270" anchor="ctr" anchorCtr="0">
          <a:noAutofit/>
        </a:bodyPr>
        <a:lstStyle/>
        <a:p>
          <a:pPr marL="0" lvl="0" indent="0" algn="l" defTabSz="622300">
            <a:lnSpc>
              <a:spcPct val="90000"/>
            </a:lnSpc>
            <a:spcBef>
              <a:spcPct val="0"/>
            </a:spcBef>
            <a:spcAft>
              <a:spcPct val="35000"/>
            </a:spcAft>
            <a:buNone/>
          </a:pPr>
          <a:r>
            <a:rPr lang="en-US" sz="1400" kern="1200" dirty="0"/>
            <a:t>Missing Value Analysis</a:t>
          </a:r>
        </a:p>
      </dsp:txBody>
      <dsp:txXfrm>
        <a:off x="133714" y="184077"/>
        <a:ext cx="2281908" cy="319654"/>
      </dsp:txXfrm>
    </dsp:sp>
    <dsp:sp modelId="{39C5869F-9DB0-4468-983A-D708363EB2D0}">
      <dsp:nvSpPr>
        <dsp:cNvPr id="0" name=""/>
        <dsp:cNvSpPr/>
      </dsp:nvSpPr>
      <dsp:spPr>
        <a:xfrm>
          <a:off x="0" y="770124"/>
          <a:ext cx="243291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D487F7-AC14-488F-973F-CFE887854425}">
      <dsp:nvSpPr>
        <dsp:cNvPr id="0" name=""/>
        <dsp:cNvSpPr/>
      </dsp:nvSpPr>
      <dsp:spPr>
        <a:xfrm>
          <a:off x="103894" y="705740"/>
          <a:ext cx="231649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71" tIns="0" rIns="64371" bIns="0" numCol="1" spcCol="1270" anchor="ctr" anchorCtr="0">
          <a:noAutofit/>
        </a:bodyPr>
        <a:lstStyle/>
        <a:p>
          <a:pPr marL="0" lvl="0" indent="0" algn="l" defTabSz="622300">
            <a:lnSpc>
              <a:spcPct val="90000"/>
            </a:lnSpc>
            <a:spcBef>
              <a:spcPct val="0"/>
            </a:spcBef>
            <a:spcAft>
              <a:spcPct val="35000"/>
            </a:spcAft>
            <a:buNone/>
          </a:pPr>
          <a:r>
            <a:rPr lang="en-US" sz="1400" kern="1200" dirty="0"/>
            <a:t>Data Cleaning</a:t>
          </a:r>
        </a:p>
      </dsp:txBody>
      <dsp:txXfrm>
        <a:off x="121187" y="723033"/>
        <a:ext cx="2281908" cy="319654"/>
      </dsp:txXfrm>
    </dsp:sp>
    <dsp:sp modelId="{E5BC4E67-CF2D-4C55-9930-DF1594F082DE}">
      <dsp:nvSpPr>
        <dsp:cNvPr id="0" name=""/>
        <dsp:cNvSpPr/>
      </dsp:nvSpPr>
      <dsp:spPr>
        <a:xfrm>
          <a:off x="0" y="1314443"/>
          <a:ext cx="243291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0B96A8-C58B-46B3-BAEC-0F6A461736F2}">
      <dsp:nvSpPr>
        <dsp:cNvPr id="0" name=""/>
        <dsp:cNvSpPr/>
      </dsp:nvSpPr>
      <dsp:spPr>
        <a:xfrm>
          <a:off x="103298" y="1243514"/>
          <a:ext cx="231649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371" tIns="0" rIns="64371" bIns="0" numCol="1" spcCol="1270" anchor="ctr" anchorCtr="0">
          <a:noAutofit/>
        </a:bodyPr>
        <a:lstStyle/>
        <a:p>
          <a:pPr marL="0" lvl="0" indent="0" algn="l" defTabSz="533400">
            <a:lnSpc>
              <a:spcPct val="90000"/>
            </a:lnSpc>
            <a:spcBef>
              <a:spcPct val="0"/>
            </a:spcBef>
            <a:spcAft>
              <a:spcPct val="35000"/>
            </a:spcAft>
            <a:buNone/>
          </a:pPr>
          <a:r>
            <a:rPr lang="en-US" sz="1200" kern="1200" dirty="0"/>
            <a:t>Object to numerical conversion</a:t>
          </a:r>
        </a:p>
      </dsp:txBody>
      <dsp:txXfrm>
        <a:off x="120591" y="1260807"/>
        <a:ext cx="2281908"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daf14e5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daf14e57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3db5bf7c37_1_17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3db5bf7c37_1_17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3db5bf7c37_1_17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3db5bf7c37_1_17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06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gradFill>
          <a:gsLst>
            <a:gs pos="0">
              <a:schemeClr val="dk2"/>
            </a:gs>
            <a:gs pos="100000">
              <a:schemeClr val="dk1"/>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3" name="Google Shape;123;p19"/>
          <p:cNvSpPr txBox="1">
            <a:spLocks noGrp="1"/>
          </p:cNvSpPr>
          <p:nvPr>
            <p:ph type="subTitle" idx="1"/>
          </p:nvPr>
        </p:nvSpPr>
        <p:spPr>
          <a:xfrm>
            <a:off x="84387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4" name="Google Shape;124;p19"/>
          <p:cNvSpPr txBox="1">
            <a:spLocks noGrp="1"/>
          </p:cNvSpPr>
          <p:nvPr>
            <p:ph type="subTitle" idx="2"/>
          </p:nvPr>
        </p:nvSpPr>
        <p:spPr>
          <a:xfrm>
            <a:off x="84387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9"/>
          <p:cNvSpPr txBox="1">
            <a:spLocks noGrp="1"/>
          </p:cNvSpPr>
          <p:nvPr>
            <p:ph type="subTitle" idx="3"/>
          </p:nvPr>
        </p:nvSpPr>
        <p:spPr>
          <a:xfrm>
            <a:off x="3468450"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6" name="Google Shape;126;p19"/>
          <p:cNvSpPr txBox="1">
            <a:spLocks noGrp="1"/>
          </p:cNvSpPr>
          <p:nvPr>
            <p:ph type="subTitle" idx="4"/>
          </p:nvPr>
        </p:nvSpPr>
        <p:spPr>
          <a:xfrm>
            <a:off x="3468450"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9"/>
          <p:cNvSpPr txBox="1">
            <a:spLocks noGrp="1"/>
          </p:cNvSpPr>
          <p:nvPr>
            <p:ph type="subTitle" idx="5"/>
          </p:nvPr>
        </p:nvSpPr>
        <p:spPr>
          <a:xfrm>
            <a:off x="609302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8" name="Google Shape;128;p19"/>
          <p:cNvSpPr txBox="1">
            <a:spLocks noGrp="1"/>
          </p:cNvSpPr>
          <p:nvPr>
            <p:ph type="subTitle" idx="6"/>
          </p:nvPr>
        </p:nvSpPr>
        <p:spPr>
          <a:xfrm>
            <a:off x="609302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2021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2" name="Google Shape;22;p4"/>
          <p:cNvSpPr txBox="1">
            <a:spLocks noGrp="1"/>
          </p:cNvSpPr>
          <p:nvPr>
            <p:ph type="body" idx="1"/>
          </p:nvPr>
        </p:nvSpPr>
        <p:spPr>
          <a:xfrm>
            <a:off x="713100" y="1127649"/>
            <a:ext cx="7717800" cy="45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p:nvPr/>
        </p:nvSpPr>
        <p:spPr>
          <a:xfrm>
            <a:off x="-738200" y="319165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088925" y="-913625"/>
            <a:ext cx="1893300" cy="18933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5"/>
          <p:cNvSpPr txBox="1">
            <a:spLocks noGrp="1"/>
          </p:cNvSpPr>
          <p:nvPr>
            <p:ph type="subTitle" idx="1"/>
          </p:nvPr>
        </p:nvSpPr>
        <p:spPr>
          <a:xfrm>
            <a:off x="144142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28" name="Google Shape;28;p5"/>
          <p:cNvSpPr txBox="1">
            <a:spLocks noGrp="1"/>
          </p:cNvSpPr>
          <p:nvPr>
            <p:ph type="subTitle" idx="2"/>
          </p:nvPr>
        </p:nvSpPr>
        <p:spPr>
          <a:xfrm>
            <a:off x="144142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3"/>
          </p:nvPr>
        </p:nvSpPr>
        <p:spPr>
          <a:xfrm>
            <a:off x="502237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0" name="Google Shape;30;p5"/>
          <p:cNvSpPr txBox="1">
            <a:spLocks noGrp="1"/>
          </p:cNvSpPr>
          <p:nvPr>
            <p:ph type="subTitle" idx="4"/>
          </p:nvPr>
        </p:nvSpPr>
        <p:spPr>
          <a:xfrm>
            <a:off x="502237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p:nvPr/>
        </p:nvSpPr>
        <p:spPr>
          <a:xfrm>
            <a:off x="7557450" y="367270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766125" y="3377400"/>
            <a:ext cx="1306800" cy="1306800"/>
          </a:xfrm>
          <a:prstGeom prst="donut">
            <a:avLst>
              <a:gd name="adj" fmla="val 1206"/>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3833575" y="-10856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13100" y="1996335"/>
            <a:ext cx="3994500" cy="19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1" name="Google Shape;41;p7"/>
          <p:cNvSpPr txBox="1">
            <a:spLocks noGrp="1"/>
          </p:cNvSpPr>
          <p:nvPr>
            <p:ph type="title"/>
          </p:nvPr>
        </p:nvSpPr>
        <p:spPr>
          <a:xfrm>
            <a:off x="713100" y="1222665"/>
            <a:ext cx="39945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p:nvPr/>
        </p:nvSpPr>
        <p:spPr>
          <a:xfrm>
            <a:off x="-722050" y="-664150"/>
            <a:ext cx="1708200" cy="17082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317550" y="4162275"/>
            <a:ext cx="1924500" cy="1924500"/>
          </a:xfrm>
          <a:prstGeom prst="donut">
            <a:avLst>
              <a:gd name="adj" fmla="val 1115"/>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BLANK_17">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61" name="Google Shape;161;p22"/>
          <p:cNvSpPr txBox="1">
            <a:spLocks noGrp="1"/>
          </p:cNvSpPr>
          <p:nvPr>
            <p:ph type="subTitle" idx="1"/>
          </p:nvPr>
        </p:nvSpPr>
        <p:spPr>
          <a:xfrm>
            <a:off x="7981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2" name="Google Shape;162;p22"/>
          <p:cNvSpPr txBox="1">
            <a:spLocks noGrp="1"/>
          </p:cNvSpPr>
          <p:nvPr>
            <p:ph type="title" idx="2" hasCustomPrompt="1"/>
          </p:nvPr>
        </p:nvSpPr>
        <p:spPr>
          <a:xfrm>
            <a:off x="7981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3" name="Google Shape;163;p22"/>
          <p:cNvSpPr txBox="1">
            <a:spLocks noGrp="1"/>
          </p:cNvSpPr>
          <p:nvPr>
            <p:ph type="subTitle" idx="3"/>
          </p:nvPr>
        </p:nvSpPr>
        <p:spPr>
          <a:xfrm>
            <a:off x="34428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4" name="Google Shape;164;p22"/>
          <p:cNvSpPr txBox="1">
            <a:spLocks noGrp="1"/>
          </p:cNvSpPr>
          <p:nvPr>
            <p:ph type="title" idx="4" hasCustomPrompt="1"/>
          </p:nvPr>
        </p:nvSpPr>
        <p:spPr>
          <a:xfrm>
            <a:off x="34428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5" name="Google Shape;165;p22"/>
          <p:cNvSpPr txBox="1">
            <a:spLocks noGrp="1"/>
          </p:cNvSpPr>
          <p:nvPr>
            <p:ph type="subTitle" idx="5"/>
          </p:nvPr>
        </p:nvSpPr>
        <p:spPr>
          <a:xfrm>
            <a:off x="60875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6" name="Google Shape;166;p22"/>
          <p:cNvSpPr txBox="1">
            <a:spLocks noGrp="1"/>
          </p:cNvSpPr>
          <p:nvPr>
            <p:ph type="title" idx="6" hasCustomPrompt="1"/>
          </p:nvPr>
        </p:nvSpPr>
        <p:spPr>
          <a:xfrm>
            <a:off x="60875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7" name="Google Shape;167;p22"/>
          <p:cNvSpPr txBox="1">
            <a:spLocks noGrp="1"/>
          </p:cNvSpPr>
          <p:nvPr>
            <p:ph type="subTitle" idx="7"/>
          </p:nvPr>
        </p:nvSpPr>
        <p:spPr>
          <a:xfrm>
            <a:off x="7981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2"/>
          <p:cNvSpPr txBox="1">
            <a:spLocks noGrp="1"/>
          </p:cNvSpPr>
          <p:nvPr>
            <p:ph type="subTitle" idx="8"/>
          </p:nvPr>
        </p:nvSpPr>
        <p:spPr>
          <a:xfrm>
            <a:off x="34428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9" name="Google Shape;169;p22"/>
          <p:cNvSpPr txBox="1">
            <a:spLocks noGrp="1"/>
          </p:cNvSpPr>
          <p:nvPr>
            <p:ph type="subTitle" idx="9"/>
          </p:nvPr>
        </p:nvSpPr>
        <p:spPr>
          <a:xfrm>
            <a:off x="60875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BLANK_5">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713125" y="1441338"/>
            <a:ext cx="3279300" cy="6798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6" name="Google Shape;176;p24"/>
          <p:cNvSpPr txBox="1">
            <a:spLocks noGrp="1"/>
          </p:cNvSpPr>
          <p:nvPr>
            <p:ph type="subTitle" idx="1"/>
          </p:nvPr>
        </p:nvSpPr>
        <p:spPr>
          <a:xfrm>
            <a:off x="713100" y="2229762"/>
            <a:ext cx="32793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4"/>
          <p:cNvSpPr/>
          <p:nvPr/>
        </p:nvSpPr>
        <p:spPr>
          <a:xfrm>
            <a:off x="-520150" y="-554697"/>
            <a:ext cx="1656900" cy="16569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060700" y="4029525"/>
            <a:ext cx="1872600" cy="1872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BLANK_13">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81" name="Google Shape;181;p25"/>
          <p:cNvSpPr txBox="1">
            <a:spLocks noGrp="1"/>
          </p:cNvSpPr>
          <p:nvPr>
            <p:ph type="body" idx="1"/>
          </p:nvPr>
        </p:nvSpPr>
        <p:spPr>
          <a:xfrm>
            <a:off x="713100" y="1356250"/>
            <a:ext cx="7717800" cy="1037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6"/>
              </a:buClr>
              <a:buSzPts val="1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82" name="Google Shape;182;p25"/>
          <p:cNvSpPr/>
          <p:nvPr/>
        </p:nvSpPr>
        <p:spPr>
          <a:xfrm>
            <a:off x="8059925" y="-5813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1084075" y="2252050"/>
            <a:ext cx="1708200" cy="1708200"/>
          </a:xfrm>
          <a:prstGeom prst="donut">
            <a:avLst>
              <a:gd name="adj" fmla="val 1115"/>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68" r:id="rId6"/>
    <p:sldLayoutId id="2147483670" r:id="rId7"/>
    <p:sldLayoutId id="2147483671" r:id="rId8"/>
    <p:sldLayoutId id="2147483676"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link.springer.com/article/10.1007/s11036-019-01445-x"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link.springer.com/article/10.1007/s11036-019-01445-x"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diagramColors" Target="../diagrams/colors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diagramQuickStyle" Target="../diagrams/quickStyle1.xml"/><Relationship Id="rId11" Type="http://schemas.openxmlformats.org/officeDocument/2006/relationships/image" Target="../media/image10.png"/><Relationship Id="rId5" Type="http://schemas.openxmlformats.org/officeDocument/2006/relationships/diagramLayout" Target="../diagrams/layout1.xm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diagramData" Target="../diagrams/data1.xml"/><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p:nvPr/>
        </p:nvSpPr>
        <p:spPr>
          <a:xfrm>
            <a:off x="663661" y="3250043"/>
            <a:ext cx="4061100" cy="1172649"/>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lumMod val="75000"/>
                </a:schemeClr>
              </a:solidFill>
            </a:endParaRPr>
          </a:p>
        </p:txBody>
      </p:sp>
      <p:cxnSp>
        <p:nvCxnSpPr>
          <p:cNvPr id="220" name="Google Shape;220;p34"/>
          <p:cNvCxnSpPr/>
          <p:nvPr/>
        </p:nvCxnSpPr>
        <p:spPr>
          <a:xfrm>
            <a:off x="738846" y="3002078"/>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627582" y="547240"/>
            <a:ext cx="4464673" cy="243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b="1" dirty="0"/>
              <a:t>Human Activity </a:t>
            </a:r>
            <a:r>
              <a:rPr lang="en" sz="5400" b="1" dirty="0">
                <a:solidFill>
                  <a:schemeClr val="accent4">
                    <a:lumMod val="75000"/>
                  </a:schemeClr>
                </a:solidFill>
              </a:rPr>
              <a:t>Recognition</a:t>
            </a:r>
            <a:endParaRPr sz="5400" b="1" dirty="0">
              <a:solidFill>
                <a:schemeClr val="accent4">
                  <a:lumMod val="75000"/>
                </a:schemeClr>
              </a:solidFill>
            </a:endParaRPr>
          </a:p>
        </p:txBody>
      </p:sp>
      <p:grpSp>
        <p:nvGrpSpPr>
          <p:cNvPr id="223" name="Google Shape;223;p34"/>
          <p:cNvGrpSpPr/>
          <p:nvPr/>
        </p:nvGrpSpPr>
        <p:grpSpPr>
          <a:xfrm flipH="1">
            <a:off x="5120144" y="881348"/>
            <a:ext cx="4194162" cy="4443747"/>
            <a:chOff x="4523982" y="824638"/>
            <a:chExt cx="4046876" cy="4318858"/>
          </a:xfrm>
        </p:grpSpPr>
        <p:sp>
          <p:nvSpPr>
            <p:cNvPr id="224" name="Google Shape;224;p34"/>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4"/>
            <p:cNvGrpSpPr/>
            <p:nvPr/>
          </p:nvGrpSpPr>
          <p:grpSpPr>
            <a:xfrm>
              <a:off x="7301073" y="824638"/>
              <a:ext cx="1269785" cy="1112450"/>
              <a:chOff x="2336215" y="950585"/>
              <a:chExt cx="1490008" cy="1305233"/>
            </a:xfrm>
          </p:grpSpPr>
          <p:sp>
            <p:nvSpPr>
              <p:cNvPr id="275" name="Google Shape;275;p34"/>
              <p:cNvSpPr/>
              <p:nvPr/>
            </p:nvSpPr>
            <p:spPr>
              <a:xfrm flipH="1">
                <a:off x="2527110" y="950585"/>
                <a:ext cx="1008000" cy="1234944"/>
              </a:xfrm>
              <a:custGeom>
                <a:avLst/>
                <a:gdLst/>
                <a:ahLst/>
                <a:cxnLst/>
                <a:rect l="l" t="t" r="r" b="b"/>
                <a:pathLst>
                  <a:path w="5592" h="6851" extrusionOk="0">
                    <a:moveTo>
                      <a:pt x="1136" y="201"/>
                    </a:moveTo>
                    <a:cubicBezTo>
                      <a:pt x="1972" y="201"/>
                      <a:pt x="3164" y="1170"/>
                      <a:pt x="4033" y="2551"/>
                    </a:cubicBezTo>
                    <a:cubicBezTo>
                      <a:pt x="5102" y="4244"/>
                      <a:pt x="5369" y="6060"/>
                      <a:pt x="4623" y="6528"/>
                    </a:cubicBezTo>
                    <a:cubicBezTo>
                      <a:pt x="4500" y="6606"/>
                      <a:pt x="4356" y="6650"/>
                      <a:pt x="4188" y="6650"/>
                    </a:cubicBezTo>
                    <a:cubicBezTo>
                      <a:pt x="3353" y="6650"/>
                      <a:pt x="2161" y="5681"/>
                      <a:pt x="1281" y="4289"/>
                    </a:cubicBezTo>
                    <a:cubicBezTo>
                      <a:pt x="758" y="3453"/>
                      <a:pt x="401" y="2573"/>
                      <a:pt x="301" y="1805"/>
                    </a:cubicBezTo>
                    <a:cubicBezTo>
                      <a:pt x="201" y="1070"/>
                      <a:pt x="345" y="546"/>
                      <a:pt x="702" y="323"/>
                    </a:cubicBezTo>
                    <a:cubicBezTo>
                      <a:pt x="824" y="245"/>
                      <a:pt x="969" y="201"/>
                      <a:pt x="1136" y="201"/>
                    </a:cubicBezTo>
                    <a:close/>
                    <a:moveTo>
                      <a:pt x="1136" y="0"/>
                    </a:moveTo>
                    <a:cubicBezTo>
                      <a:pt x="925" y="0"/>
                      <a:pt x="747" y="56"/>
                      <a:pt x="591" y="156"/>
                    </a:cubicBezTo>
                    <a:cubicBezTo>
                      <a:pt x="167" y="424"/>
                      <a:pt x="0" y="1014"/>
                      <a:pt x="100" y="1838"/>
                    </a:cubicBezTo>
                    <a:cubicBezTo>
                      <a:pt x="212" y="2629"/>
                      <a:pt x="568" y="3543"/>
                      <a:pt x="1114" y="4400"/>
                    </a:cubicBezTo>
                    <a:cubicBezTo>
                      <a:pt x="2039" y="5859"/>
                      <a:pt x="3275" y="6851"/>
                      <a:pt x="4188" y="6851"/>
                    </a:cubicBezTo>
                    <a:cubicBezTo>
                      <a:pt x="4389" y="6851"/>
                      <a:pt x="4567" y="6795"/>
                      <a:pt x="4723" y="6695"/>
                    </a:cubicBezTo>
                    <a:cubicBezTo>
                      <a:pt x="5592" y="6149"/>
                      <a:pt x="5358" y="4289"/>
                      <a:pt x="4211" y="2451"/>
                    </a:cubicBezTo>
                    <a:cubicBezTo>
                      <a:pt x="3286" y="992"/>
                      <a:pt x="2050" y="0"/>
                      <a:pt x="1136"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flipH="1">
                <a:off x="2336215" y="1221689"/>
                <a:ext cx="1421871" cy="692910"/>
              </a:xfrm>
              <a:custGeom>
                <a:avLst/>
                <a:gdLst/>
                <a:ahLst/>
                <a:cxnLst/>
                <a:rect l="l" t="t" r="r" b="b"/>
                <a:pathLst>
                  <a:path w="7888" h="3844" extrusionOk="0">
                    <a:moveTo>
                      <a:pt x="2863" y="201"/>
                    </a:moveTo>
                    <a:cubicBezTo>
                      <a:pt x="3287" y="201"/>
                      <a:pt x="3732" y="245"/>
                      <a:pt x="4178" y="312"/>
                    </a:cubicBezTo>
                    <a:cubicBezTo>
                      <a:pt x="6138" y="657"/>
                      <a:pt x="7664" y="1671"/>
                      <a:pt x="7520" y="2540"/>
                    </a:cubicBezTo>
                    <a:cubicBezTo>
                      <a:pt x="7397" y="3197"/>
                      <a:pt x="6361" y="3643"/>
                      <a:pt x="4924" y="3643"/>
                    </a:cubicBezTo>
                    <a:cubicBezTo>
                      <a:pt x="4501" y="3643"/>
                      <a:pt x="4067" y="3598"/>
                      <a:pt x="3621" y="3531"/>
                    </a:cubicBezTo>
                    <a:cubicBezTo>
                      <a:pt x="2641" y="3353"/>
                      <a:pt x="1750" y="3030"/>
                      <a:pt x="1115" y="2596"/>
                    </a:cubicBezTo>
                    <a:cubicBezTo>
                      <a:pt x="502" y="2172"/>
                      <a:pt x="212" y="1716"/>
                      <a:pt x="279" y="1303"/>
                    </a:cubicBezTo>
                    <a:cubicBezTo>
                      <a:pt x="391" y="646"/>
                      <a:pt x="1427" y="201"/>
                      <a:pt x="2863" y="201"/>
                    </a:cubicBezTo>
                    <a:close/>
                    <a:moveTo>
                      <a:pt x="2863" y="0"/>
                    </a:moveTo>
                    <a:cubicBezTo>
                      <a:pt x="1304" y="0"/>
                      <a:pt x="212" y="501"/>
                      <a:pt x="79" y="1270"/>
                    </a:cubicBezTo>
                    <a:cubicBezTo>
                      <a:pt x="1" y="1760"/>
                      <a:pt x="324" y="2295"/>
                      <a:pt x="1003" y="2751"/>
                    </a:cubicBezTo>
                    <a:cubicBezTo>
                      <a:pt x="1660" y="3208"/>
                      <a:pt x="2585" y="3553"/>
                      <a:pt x="3588" y="3721"/>
                    </a:cubicBezTo>
                    <a:cubicBezTo>
                      <a:pt x="4044" y="3799"/>
                      <a:pt x="4490" y="3843"/>
                      <a:pt x="4924" y="3843"/>
                    </a:cubicBezTo>
                    <a:cubicBezTo>
                      <a:pt x="6484" y="3843"/>
                      <a:pt x="7575" y="3342"/>
                      <a:pt x="7709" y="2573"/>
                    </a:cubicBezTo>
                    <a:cubicBezTo>
                      <a:pt x="7887" y="1571"/>
                      <a:pt x="6350" y="490"/>
                      <a:pt x="4211" y="123"/>
                    </a:cubicBezTo>
                    <a:cubicBezTo>
                      <a:pt x="3755" y="45"/>
                      <a:pt x="3298" y="0"/>
                      <a:pt x="286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flipH="1">
                <a:off x="2448697" y="1006825"/>
                <a:ext cx="1156712" cy="1122463"/>
              </a:xfrm>
              <a:custGeom>
                <a:avLst/>
                <a:gdLst/>
                <a:ahLst/>
                <a:cxnLst/>
                <a:rect l="l" t="t" r="r" b="b"/>
                <a:pathLst>
                  <a:path w="6417" h="6227" extrusionOk="0">
                    <a:moveTo>
                      <a:pt x="4913" y="201"/>
                    </a:moveTo>
                    <a:cubicBezTo>
                      <a:pt x="5169" y="201"/>
                      <a:pt x="5380" y="268"/>
                      <a:pt x="5536" y="412"/>
                    </a:cubicBezTo>
                    <a:cubicBezTo>
                      <a:pt x="6182" y="1003"/>
                      <a:pt x="5592" y="2752"/>
                      <a:pt x="4244" y="4211"/>
                    </a:cubicBezTo>
                    <a:cubicBezTo>
                      <a:pt x="3242" y="5314"/>
                      <a:pt x="2039" y="6026"/>
                      <a:pt x="1192" y="6026"/>
                    </a:cubicBezTo>
                    <a:cubicBezTo>
                      <a:pt x="925" y="6026"/>
                      <a:pt x="724" y="5960"/>
                      <a:pt x="568" y="5815"/>
                    </a:cubicBezTo>
                    <a:cubicBezTo>
                      <a:pt x="257" y="5536"/>
                      <a:pt x="212" y="4991"/>
                      <a:pt x="446" y="4278"/>
                    </a:cubicBezTo>
                    <a:cubicBezTo>
                      <a:pt x="680" y="3554"/>
                      <a:pt x="1181" y="2740"/>
                      <a:pt x="1849" y="2016"/>
                    </a:cubicBezTo>
                    <a:cubicBezTo>
                      <a:pt x="2863" y="914"/>
                      <a:pt x="4066" y="201"/>
                      <a:pt x="4913" y="201"/>
                    </a:cubicBezTo>
                    <a:close/>
                    <a:moveTo>
                      <a:pt x="4913" y="0"/>
                    </a:moveTo>
                    <a:cubicBezTo>
                      <a:pt x="4010" y="0"/>
                      <a:pt x="2752" y="735"/>
                      <a:pt x="1705" y="1883"/>
                    </a:cubicBezTo>
                    <a:cubicBezTo>
                      <a:pt x="1014" y="2629"/>
                      <a:pt x="502" y="3464"/>
                      <a:pt x="257" y="4222"/>
                    </a:cubicBezTo>
                    <a:cubicBezTo>
                      <a:pt x="0" y="5002"/>
                      <a:pt x="67" y="5625"/>
                      <a:pt x="435" y="5971"/>
                    </a:cubicBezTo>
                    <a:cubicBezTo>
                      <a:pt x="624" y="6138"/>
                      <a:pt x="880" y="6227"/>
                      <a:pt x="1192" y="6227"/>
                    </a:cubicBezTo>
                    <a:cubicBezTo>
                      <a:pt x="2094" y="6227"/>
                      <a:pt x="3353" y="5492"/>
                      <a:pt x="4400" y="4344"/>
                    </a:cubicBezTo>
                    <a:cubicBezTo>
                      <a:pt x="5859" y="2752"/>
                      <a:pt x="6416" y="958"/>
                      <a:pt x="5670" y="256"/>
                    </a:cubicBezTo>
                    <a:cubicBezTo>
                      <a:pt x="5481" y="89"/>
                      <a:pt x="5225" y="0"/>
                      <a:pt x="491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flipH="1">
                <a:off x="2400575" y="1127235"/>
                <a:ext cx="217030" cy="204953"/>
              </a:xfrm>
              <a:custGeom>
                <a:avLst/>
                <a:gdLst/>
                <a:ahLst/>
                <a:cxnLst/>
                <a:rect l="l" t="t" r="r" b="b"/>
                <a:pathLst>
                  <a:path w="1204" h="1137" extrusionOk="0">
                    <a:moveTo>
                      <a:pt x="1159" y="647"/>
                    </a:moveTo>
                    <a:cubicBezTo>
                      <a:pt x="1115" y="936"/>
                      <a:pt x="836" y="1137"/>
                      <a:pt x="524" y="1092"/>
                    </a:cubicBezTo>
                    <a:cubicBezTo>
                      <a:pt x="212" y="1048"/>
                      <a:pt x="1" y="780"/>
                      <a:pt x="45" y="491"/>
                    </a:cubicBezTo>
                    <a:cubicBezTo>
                      <a:pt x="79" y="201"/>
                      <a:pt x="368" y="1"/>
                      <a:pt x="669" y="45"/>
                    </a:cubicBezTo>
                    <a:cubicBezTo>
                      <a:pt x="981" y="90"/>
                      <a:pt x="1204" y="357"/>
                      <a:pt x="1159" y="647"/>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flipH="1">
                <a:off x="2436628" y="1162746"/>
                <a:ext cx="74446" cy="69399"/>
              </a:xfrm>
              <a:custGeom>
                <a:avLst/>
                <a:gdLst/>
                <a:ahLst/>
                <a:cxnLst/>
                <a:rect l="l" t="t" r="r" b="b"/>
                <a:pathLst>
                  <a:path w="413" h="385" extrusionOk="0">
                    <a:moveTo>
                      <a:pt x="196" y="0"/>
                    </a:moveTo>
                    <a:cubicBezTo>
                      <a:pt x="101" y="0"/>
                      <a:pt x="21" y="71"/>
                      <a:pt x="11" y="160"/>
                    </a:cubicBezTo>
                    <a:cubicBezTo>
                      <a:pt x="0" y="271"/>
                      <a:pt x="67" y="361"/>
                      <a:pt x="178" y="383"/>
                    </a:cubicBezTo>
                    <a:cubicBezTo>
                      <a:pt x="186" y="384"/>
                      <a:pt x="194" y="384"/>
                      <a:pt x="202" y="384"/>
                    </a:cubicBezTo>
                    <a:cubicBezTo>
                      <a:pt x="302" y="384"/>
                      <a:pt x="380" y="319"/>
                      <a:pt x="401" y="216"/>
                    </a:cubicBezTo>
                    <a:cubicBezTo>
                      <a:pt x="412" y="115"/>
                      <a:pt x="334" y="15"/>
                      <a:pt x="234" y="4"/>
                    </a:cubicBezTo>
                    <a:cubicBezTo>
                      <a:pt x="221" y="2"/>
                      <a:pt x="208" y="0"/>
                      <a:pt x="196"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flipH="1">
                <a:off x="2597235" y="2056814"/>
                <a:ext cx="207116" cy="199004"/>
              </a:xfrm>
              <a:custGeom>
                <a:avLst/>
                <a:gdLst/>
                <a:ahLst/>
                <a:cxnLst/>
                <a:rect l="l" t="t" r="r" b="b"/>
                <a:pathLst>
                  <a:path w="1149" h="1104" extrusionOk="0">
                    <a:moveTo>
                      <a:pt x="1104" y="625"/>
                    </a:moveTo>
                    <a:cubicBezTo>
                      <a:pt x="1059" y="903"/>
                      <a:pt x="792" y="1104"/>
                      <a:pt x="502" y="1059"/>
                    </a:cubicBezTo>
                    <a:cubicBezTo>
                      <a:pt x="212" y="1015"/>
                      <a:pt x="1" y="758"/>
                      <a:pt x="45" y="469"/>
                    </a:cubicBezTo>
                    <a:cubicBezTo>
                      <a:pt x="90" y="190"/>
                      <a:pt x="357" y="1"/>
                      <a:pt x="647" y="46"/>
                    </a:cubicBezTo>
                    <a:cubicBezTo>
                      <a:pt x="936" y="79"/>
                      <a:pt x="1148" y="346"/>
                      <a:pt x="1104" y="625"/>
                    </a:cubicBezTo>
                    <a:close/>
                  </a:path>
                </a:pathLst>
              </a:custGeom>
              <a:gradFill>
                <a:gsLst>
                  <a:gs pos="0">
                    <a:schemeClr val="accent5"/>
                  </a:gs>
                  <a:gs pos="100000">
                    <a:schemeClr val="accent3"/>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flipH="1">
                <a:off x="2633468" y="2090882"/>
                <a:ext cx="62369" cy="60747"/>
              </a:xfrm>
              <a:custGeom>
                <a:avLst/>
                <a:gdLst/>
                <a:ahLst/>
                <a:cxnLst/>
                <a:rect l="l" t="t" r="r" b="b"/>
                <a:pathLst>
                  <a:path w="346" h="337" extrusionOk="0">
                    <a:moveTo>
                      <a:pt x="170" y="0"/>
                    </a:moveTo>
                    <a:cubicBezTo>
                      <a:pt x="89" y="0"/>
                      <a:pt x="22" y="64"/>
                      <a:pt x="11" y="146"/>
                    </a:cubicBezTo>
                    <a:cubicBezTo>
                      <a:pt x="0" y="235"/>
                      <a:pt x="56" y="313"/>
                      <a:pt x="145" y="335"/>
                    </a:cubicBezTo>
                    <a:cubicBezTo>
                      <a:pt x="152" y="336"/>
                      <a:pt x="158" y="337"/>
                      <a:pt x="165" y="337"/>
                    </a:cubicBezTo>
                    <a:cubicBezTo>
                      <a:pt x="245" y="337"/>
                      <a:pt x="314" y="273"/>
                      <a:pt x="334" y="191"/>
                    </a:cubicBezTo>
                    <a:cubicBezTo>
                      <a:pt x="346" y="102"/>
                      <a:pt x="279" y="12"/>
                      <a:pt x="190" y="1"/>
                    </a:cubicBezTo>
                    <a:cubicBezTo>
                      <a:pt x="183" y="1"/>
                      <a:pt x="177" y="0"/>
                      <a:pt x="17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flipH="1">
                <a:off x="2910520" y="1442683"/>
                <a:ext cx="291296" cy="266240"/>
              </a:xfrm>
              <a:custGeom>
                <a:avLst/>
                <a:gdLst/>
                <a:ahLst/>
                <a:cxnLst/>
                <a:rect l="l" t="t" r="r" b="b"/>
                <a:pathLst>
                  <a:path w="1616" h="1477" extrusionOk="0">
                    <a:moveTo>
                      <a:pt x="792" y="1"/>
                    </a:moveTo>
                    <a:cubicBezTo>
                      <a:pt x="429" y="1"/>
                      <a:pt x="117" y="263"/>
                      <a:pt x="67" y="634"/>
                    </a:cubicBezTo>
                    <a:cubicBezTo>
                      <a:pt x="0" y="1035"/>
                      <a:pt x="290" y="1414"/>
                      <a:pt x="702" y="1470"/>
                    </a:cubicBezTo>
                    <a:cubicBezTo>
                      <a:pt x="737" y="1475"/>
                      <a:pt x="772" y="1477"/>
                      <a:pt x="807" y="1477"/>
                    </a:cubicBezTo>
                    <a:cubicBezTo>
                      <a:pt x="1179" y="1477"/>
                      <a:pt x="1509" y="1213"/>
                      <a:pt x="1560" y="846"/>
                    </a:cubicBezTo>
                    <a:cubicBezTo>
                      <a:pt x="1615" y="445"/>
                      <a:pt x="1326" y="66"/>
                      <a:pt x="914" y="11"/>
                    </a:cubicBezTo>
                    <a:cubicBezTo>
                      <a:pt x="873" y="4"/>
                      <a:pt x="832" y="1"/>
                      <a:pt x="792" y="1"/>
                    </a:cubicBezTo>
                    <a:close/>
                  </a:path>
                </a:pathLst>
              </a:custGeom>
              <a:gradFill>
                <a:gsLst>
                  <a:gs pos="0">
                    <a:schemeClr val="accent4"/>
                  </a:gs>
                  <a:gs pos="100000">
                    <a:schemeClr val="accent5"/>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flipH="1">
                <a:off x="2964778" y="1476030"/>
                <a:ext cx="104549" cy="93734"/>
              </a:xfrm>
              <a:custGeom>
                <a:avLst/>
                <a:gdLst/>
                <a:ahLst/>
                <a:cxnLst/>
                <a:rect l="l" t="t" r="r" b="b"/>
                <a:pathLst>
                  <a:path w="580" h="520" extrusionOk="0">
                    <a:moveTo>
                      <a:pt x="283" y="1"/>
                    </a:moveTo>
                    <a:cubicBezTo>
                      <a:pt x="154" y="1"/>
                      <a:pt x="43" y="94"/>
                      <a:pt x="23" y="215"/>
                    </a:cubicBezTo>
                    <a:cubicBezTo>
                      <a:pt x="0" y="360"/>
                      <a:pt x="112" y="494"/>
                      <a:pt x="257" y="516"/>
                    </a:cubicBezTo>
                    <a:cubicBezTo>
                      <a:pt x="270" y="518"/>
                      <a:pt x="284" y="519"/>
                      <a:pt x="297" y="519"/>
                    </a:cubicBezTo>
                    <a:cubicBezTo>
                      <a:pt x="426" y="519"/>
                      <a:pt x="537" y="425"/>
                      <a:pt x="557" y="293"/>
                    </a:cubicBezTo>
                    <a:cubicBezTo>
                      <a:pt x="580" y="149"/>
                      <a:pt x="479" y="26"/>
                      <a:pt x="323" y="4"/>
                    </a:cubicBezTo>
                    <a:cubicBezTo>
                      <a:pt x="310" y="2"/>
                      <a:pt x="296" y="1"/>
                      <a:pt x="283"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flipH="1">
                <a:off x="3609193" y="1340117"/>
                <a:ext cx="217030" cy="213064"/>
              </a:xfrm>
              <a:custGeom>
                <a:avLst/>
                <a:gdLst/>
                <a:ahLst/>
                <a:cxnLst/>
                <a:rect l="l" t="t" r="r" b="b"/>
                <a:pathLst>
                  <a:path w="1204" h="1182" extrusionOk="0">
                    <a:moveTo>
                      <a:pt x="1158" y="669"/>
                    </a:moveTo>
                    <a:cubicBezTo>
                      <a:pt x="1114" y="981"/>
                      <a:pt x="835" y="1181"/>
                      <a:pt x="524" y="1137"/>
                    </a:cubicBezTo>
                    <a:cubicBezTo>
                      <a:pt x="223" y="1092"/>
                      <a:pt x="0" y="813"/>
                      <a:pt x="45" y="513"/>
                    </a:cubicBezTo>
                    <a:cubicBezTo>
                      <a:pt x="89" y="212"/>
                      <a:pt x="379" y="0"/>
                      <a:pt x="680" y="45"/>
                    </a:cubicBezTo>
                    <a:cubicBezTo>
                      <a:pt x="991" y="89"/>
                      <a:pt x="1203" y="368"/>
                      <a:pt x="1158" y="66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flipH="1">
                <a:off x="3657503" y="1381937"/>
                <a:ext cx="68498" cy="60927"/>
              </a:xfrm>
              <a:custGeom>
                <a:avLst/>
                <a:gdLst/>
                <a:ahLst/>
                <a:cxnLst/>
                <a:rect l="l" t="t" r="r" b="b"/>
                <a:pathLst>
                  <a:path w="380" h="338" extrusionOk="0">
                    <a:moveTo>
                      <a:pt x="190" y="1"/>
                    </a:moveTo>
                    <a:cubicBezTo>
                      <a:pt x="109" y="1"/>
                      <a:pt x="33" y="55"/>
                      <a:pt x="12" y="147"/>
                    </a:cubicBezTo>
                    <a:cubicBezTo>
                      <a:pt x="1" y="236"/>
                      <a:pt x="68" y="325"/>
                      <a:pt x="168" y="336"/>
                    </a:cubicBezTo>
                    <a:cubicBezTo>
                      <a:pt x="177" y="337"/>
                      <a:pt x="185" y="338"/>
                      <a:pt x="193" y="338"/>
                    </a:cubicBezTo>
                    <a:cubicBezTo>
                      <a:pt x="283" y="338"/>
                      <a:pt x="358" y="283"/>
                      <a:pt x="369" y="192"/>
                    </a:cubicBezTo>
                    <a:cubicBezTo>
                      <a:pt x="380" y="102"/>
                      <a:pt x="313" y="13"/>
                      <a:pt x="213" y="2"/>
                    </a:cubicBezTo>
                    <a:cubicBezTo>
                      <a:pt x="205" y="1"/>
                      <a:pt x="198" y="1"/>
                      <a:pt x="190"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ubtitle 1"/>
          <p:cNvSpPr>
            <a:spLocks noGrp="1"/>
          </p:cNvSpPr>
          <p:nvPr>
            <p:ph type="subTitle" idx="1"/>
          </p:nvPr>
        </p:nvSpPr>
        <p:spPr>
          <a:xfrm>
            <a:off x="404044" y="3131470"/>
            <a:ext cx="4456484" cy="1400777"/>
          </a:xfrm>
        </p:spPr>
        <p:txBody>
          <a:bodyPr/>
          <a:lstStyle/>
          <a:p>
            <a:r>
              <a:rPr lang="en-US" sz="1800" b="1" dirty="0" err="1">
                <a:solidFill>
                  <a:schemeClr val="bg1">
                    <a:lumMod val="85000"/>
                  </a:schemeClr>
                </a:solidFill>
                <a:latin typeface="Bahnschrift Light SemiCondensed" panose="020B0502040204020203" pitchFamily="34" charset="0"/>
              </a:rPr>
              <a:t>Monirul</a:t>
            </a:r>
            <a:r>
              <a:rPr lang="en-US" sz="1800" b="1" dirty="0">
                <a:solidFill>
                  <a:schemeClr val="bg1">
                    <a:lumMod val="85000"/>
                  </a:schemeClr>
                </a:solidFill>
                <a:latin typeface="Bahnschrift Light SemiCondensed" panose="020B0502040204020203" pitchFamily="34" charset="0"/>
              </a:rPr>
              <a:t> Islam Mahmud (2011839042)</a:t>
            </a:r>
          </a:p>
          <a:p>
            <a:r>
              <a:rPr lang="en-US" sz="1800" b="1" dirty="0">
                <a:solidFill>
                  <a:schemeClr val="bg1">
                    <a:lumMod val="85000"/>
                  </a:schemeClr>
                </a:solidFill>
                <a:latin typeface="Bahnschrift Light SemiCondensed" panose="020B0502040204020203" pitchFamily="34" charset="0"/>
              </a:rPr>
              <a:t>Md. </a:t>
            </a:r>
            <a:r>
              <a:rPr lang="en-US" sz="1800" b="1" dirty="0" err="1">
                <a:solidFill>
                  <a:schemeClr val="bg1">
                    <a:lumMod val="85000"/>
                  </a:schemeClr>
                </a:solidFill>
                <a:latin typeface="Bahnschrift Light SemiCondensed" panose="020B0502040204020203" pitchFamily="34" charset="0"/>
              </a:rPr>
              <a:t>Shihab</a:t>
            </a:r>
            <a:r>
              <a:rPr lang="en-US" sz="1800" b="1" dirty="0">
                <a:solidFill>
                  <a:schemeClr val="bg1">
                    <a:lumMod val="85000"/>
                  </a:schemeClr>
                </a:solidFill>
                <a:latin typeface="Bahnschrift Light SemiCondensed" panose="020B0502040204020203" pitchFamily="34" charset="0"/>
              </a:rPr>
              <a:t> Reza (1931229042)</a:t>
            </a:r>
          </a:p>
          <a:p>
            <a:r>
              <a:rPr lang="en-US" sz="1800" b="1" dirty="0" err="1">
                <a:solidFill>
                  <a:schemeClr val="bg1">
                    <a:lumMod val="85000"/>
                  </a:schemeClr>
                </a:solidFill>
                <a:latin typeface="Bahnschrift Light SemiCondensed" panose="020B0502040204020203" pitchFamily="34" charset="0"/>
              </a:rPr>
              <a:t>Hafeza</a:t>
            </a:r>
            <a:r>
              <a:rPr lang="en-US" sz="1800" b="1" dirty="0">
                <a:solidFill>
                  <a:schemeClr val="bg1">
                    <a:lumMod val="85000"/>
                  </a:schemeClr>
                </a:solidFill>
                <a:latin typeface="Bahnschrift Light SemiCondensed" panose="020B0502040204020203" pitchFamily="34" charset="0"/>
              </a:rPr>
              <a:t> </a:t>
            </a:r>
            <a:r>
              <a:rPr lang="en-US" sz="1800" b="1" dirty="0" err="1">
                <a:solidFill>
                  <a:schemeClr val="bg1">
                    <a:lumMod val="85000"/>
                  </a:schemeClr>
                </a:solidFill>
                <a:latin typeface="Bahnschrift Light SemiCondensed" panose="020B0502040204020203" pitchFamily="34" charset="0"/>
              </a:rPr>
              <a:t>Akter</a:t>
            </a:r>
            <a:r>
              <a:rPr lang="en-US" sz="1800" b="1" dirty="0">
                <a:solidFill>
                  <a:schemeClr val="bg1">
                    <a:lumMod val="85000"/>
                  </a:schemeClr>
                </a:solidFill>
                <a:latin typeface="Bahnschrift Light SemiCondensed" panose="020B0502040204020203" pitchFamily="34" charset="0"/>
              </a:rPr>
              <a:t> (1922175042)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2574750" y="-37026"/>
            <a:ext cx="3994500" cy="69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a:t>Gantt </a:t>
            </a:r>
            <a:r>
              <a:rPr lang="en" sz="2800" b="1" dirty="0">
                <a:solidFill>
                  <a:schemeClr val="accent5"/>
                </a:solidFill>
              </a:rPr>
              <a:t>Chart</a:t>
            </a:r>
            <a:endParaRPr sz="2800" b="1" dirty="0">
              <a:solidFill>
                <a:schemeClr val="accent5"/>
              </a:solidFill>
            </a:endParaRPr>
          </a:p>
        </p:txBody>
      </p:sp>
      <p:sp>
        <p:nvSpPr>
          <p:cNvPr id="4" name="Google Shape;1307;p47">
            <a:extLst>
              <a:ext uri="{FF2B5EF4-FFF2-40B4-BE49-F238E27FC236}">
                <a16:creationId xmlns:a16="http://schemas.microsoft.com/office/drawing/2014/main" id="{0E4A6F33-4326-4D3A-9A88-F5877EB0B8B4}"/>
              </a:ext>
            </a:extLst>
          </p:cNvPr>
          <p:cNvSpPr txBox="1">
            <a:spLocks/>
          </p:cNvSpPr>
          <p:nvPr/>
        </p:nvSpPr>
        <p:spPr>
          <a:xfrm>
            <a:off x="-3487708" y="-37026"/>
            <a:ext cx="7717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1pPr>
            <a:lvl2pPr marR="0" lvl="1"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2pPr>
            <a:lvl3pPr marR="0" lvl="2"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3pPr>
            <a:lvl4pPr marR="0" lvl="3"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4pPr>
            <a:lvl5pPr marR="0" lvl="4"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5pPr>
            <a:lvl6pPr marR="0" lvl="5"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6pPr>
            <a:lvl7pPr marR="0" lvl="6"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7pPr>
            <a:lvl8pPr marR="0" lvl="7"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8pPr>
            <a:lvl9pPr marR="0" lvl="8" algn="l" rtl="0">
              <a:lnSpc>
                <a:spcPct val="100000"/>
              </a:lnSpc>
              <a:spcBef>
                <a:spcPts val="0"/>
              </a:spcBef>
              <a:spcAft>
                <a:spcPts val="0"/>
              </a:spcAft>
              <a:buClr>
                <a:schemeClr val="lt1"/>
              </a:buClr>
              <a:buSzPts val="3400"/>
              <a:buFont typeface="Manrope"/>
              <a:buNone/>
              <a:defRPr sz="3400" b="0" i="0" u="none" strike="noStrike" cap="none">
                <a:solidFill>
                  <a:schemeClr val="lt1"/>
                </a:solidFill>
                <a:latin typeface="Manrope"/>
                <a:ea typeface="Manrope"/>
                <a:cs typeface="Manrope"/>
                <a:sym typeface="Manrope"/>
              </a:defRPr>
            </a:lvl9pPr>
          </a:lstStyle>
          <a:p>
            <a:r>
              <a:rPr lang="en-US" sz="2800" b="1"/>
              <a:t>Work </a:t>
            </a:r>
            <a:r>
              <a:rPr lang="en-US" sz="2800" b="1">
                <a:solidFill>
                  <a:schemeClr val="accent5"/>
                </a:solidFill>
              </a:rPr>
              <a:t>Distribution</a:t>
            </a:r>
            <a:endParaRPr lang="en-US" sz="2800" b="1" dirty="0">
              <a:solidFill>
                <a:schemeClr val="accent5"/>
              </a:solidFill>
            </a:endParaRPr>
          </a:p>
        </p:txBody>
      </p:sp>
      <p:pic>
        <p:nvPicPr>
          <p:cNvPr id="3" name="Picture 2">
            <a:extLst>
              <a:ext uri="{FF2B5EF4-FFF2-40B4-BE49-F238E27FC236}">
                <a16:creationId xmlns:a16="http://schemas.microsoft.com/office/drawing/2014/main" id="{5D571D77-189C-4DB4-A4F3-F311B8B9E75F}"/>
              </a:ext>
            </a:extLst>
          </p:cNvPr>
          <p:cNvPicPr>
            <a:picLocks noChangeAspect="1"/>
          </p:cNvPicPr>
          <p:nvPr/>
        </p:nvPicPr>
        <p:blipFill rotWithShape="1">
          <a:blip r:embed="rId3"/>
          <a:srcRect t="1758" r="679" b="673"/>
          <a:stretch/>
        </p:blipFill>
        <p:spPr>
          <a:xfrm>
            <a:off x="1402568" y="732794"/>
            <a:ext cx="6338864" cy="417260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713100" y="268918"/>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Work </a:t>
            </a:r>
            <a:r>
              <a:rPr lang="en" sz="2800" b="1" dirty="0">
                <a:solidFill>
                  <a:schemeClr val="accent5"/>
                </a:solidFill>
              </a:rPr>
              <a:t>Distribution</a:t>
            </a:r>
            <a:endParaRPr sz="2800" b="1" dirty="0">
              <a:solidFill>
                <a:schemeClr val="accent5"/>
              </a:solidFill>
            </a:endParaRPr>
          </a:p>
        </p:txBody>
      </p:sp>
      <p:pic>
        <p:nvPicPr>
          <p:cNvPr id="2" name="Picture 1"/>
          <p:cNvPicPr>
            <a:picLocks noChangeAspect="1"/>
          </p:cNvPicPr>
          <p:nvPr/>
        </p:nvPicPr>
        <p:blipFill>
          <a:blip r:embed="rId3"/>
          <a:stretch>
            <a:fillRect/>
          </a:stretch>
        </p:blipFill>
        <p:spPr>
          <a:xfrm>
            <a:off x="737210" y="946275"/>
            <a:ext cx="7669579" cy="3661940"/>
          </a:xfrm>
          <a:prstGeom prst="rect">
            <a:avLst/>
          </a:prstGeom>
        </p:spPr>
      </p:pic>
      <p:sp>
        <p:nvSpPr>
          <p:cNvPr id="6" name="TextBox 5">
            <a:extLst>
              <a:ext uri="{FF2B5EF4-FFF2-40B4-BE49-F238E27FC236}">
                <a16:creationId xmlns:a16="http://schemas.microsoft.com/office/drawing/2014/main" id="{2D616A55-39DB-4226-9A35-9E66390B0739}"/>
              </a:ext>
            </a:extLst>
          </p:cNvPr>
          <p:cNvSpPr txBox="1"/>
          <p:nvPr/>
        </p:nvSpPr>
        <p:spPr>
          <a:xfrm>
            <a:off x="808330" y="5909229"/>
            <a:ext cx="7042826" cy="2893100"/>
          </a:xfrm>
          <a:prstGeom prst="rect">
            <a:avLst/>
          </a:prstGeom>
          <a:noFill/>
        </p:spPr>
        <p:txBody>
          <a:bodyPr wrap="square" rtlCol="0">
            <a:spAutoFit/>
          </a:bodyPr>
          <a:lstStyle/>
          <a:p>
            <a:pPr algn="just"/>
            <a:r>
              <a:rPr lang="en-US" dirty="0">
                <a:solidFill>
                  <a:schemeClr val="bg1"/>
                </a:solidFill>
                <a:latin typeface="+mn-lt"/>
              </a:rPr>
              <a:t>[1]  L. Schrader </a:t>
            </a:r>
            <a:r>
              <a:rPr lang="en-US" i="1" dirty="0">
                <a:solidFill>
                  <a:schemeClr val="bg1"/>
                </a:solidFill>
                <a:latin typeface="+mn-lt"/>
              </a:rPr>
              <a:t>et al.</a:t>
            </a:r>
            <a:r>
              <a:rPr lang="en-US" dirty="0">
                <a:solidFill>
                  <a:schemeClr val="bg1"/>
                </a:solidFill>
                <a:latin typeface="+mn-lt"/>
              </a:rPr>
              <a:t>, “Advanced Sensing and Human Activity Recognition in Early Intervention and Rehabilitation of Elderly People - Journal of Population Ageing,” </a:t>
            </a:r>
            <a:r>
              <a:rPr lang="en-US" i="1" dirty="0">
                <a:solidFill>
                  <a:schemeClr val="bg1"/>
                </a:solidFill>
                <a:latin typeface="+mn-lt"/>
              </a:rPr>
              <a:t>SpringerLink</a:t>
            </a:r>
            <a:r>
              <a:rPr lang="en-US" dirty="0">
                <a:solidFill>
                  <a:schemeClr val="bg1"/>
                </a:solidFill>
                <a:latin typeface="+mn-lt"/>
              </a:rPr>
              <a:t>, Feb. 24, 2020. https://link.springer.com/article/10.1007/s12062-020-09260-z</a:t>
            </a:r>
          </a:p>
          <a:p>
            <a:pPr algn="just"/>
            <a:endParaRPr lang="en-US" dirty="0">
              <a:solidFill>
                <a:schemeClr val="bg1"/>
              </a:solidFill>
              <a:latin typeface="+mn-lt"/>
            </a:endParaRPr>
          </a:p>
          <a:p>
            <a:pPr algn="just"/>
            <a:r>
              <a:rPr lang="en-US" dirty="0">
                <a:solidFill>
                  <a:schemeClr val="bg1"/>
                </a:solidFill>
                <a:latin typeface="+mn-lt"/>
              </a:rPr>
              <a:t>[2]  S. Wan, L. Qi, X. Xu, C. Tong, and Z. Gu, “Deep Learning Models for Real-time Human Activity Recognition with Smartphones - Mobile Networks and Applications,” </a:t>
            </a:r>
            <a:r>
              <a:rPr lang="en-US" i="1" dirty="0">
                <a:solidFill>
                  <a:schemeClr val="bg1"/>
                </a:solidFill>
                <a:latin typeface="+mn-lt"/>
              </a:rPr>
              <a:t>SpringerLink</a:t>
            </a:r>
            <a:r>
              <a:rPr lang="en-US" dirty="0">
                <a:solidFill>
                  <a:schemeClr val="bg1"/>
                </a:solidFill>
                <a:latin typeface="+mn-lt"/>
              </a:rPr>
              <a:t>, Dec. 30, 2019. </a:t>
            </a:r>
            <a:r>
              <a:rPr lang="en-US" dirty="0">
                <a:solidFill>
                  <a:schemeClr val="bg1"/>
                </a:solidFill>
                <a:latin typeface="+mn-lt"/>
                <a:hlinkClick r:id="rId4"/>
              </a:rPr>
              <a:t>https://link.springer.com/article/10.1007/s11036-019-01445-x</a:t>
            </a:r>
            <a:endParaRPr lang="en-US" dirty="0">
              <a:solidFill>
                <a:schemeClr val="bg1"/>
              </a:solidFill>
              <a:latin typeface="+mn-lt"/>
            </a:endParaRPr>
          </a:p>
          <a:p>
            <a:pPr algn="just"/>
            <a:endParaRPr lang="en-US" dirty="0">
              <a:solidFill>
                <a:schemeClr val="bg1"/>
              </a:solidFill>
              <a:latin typeface="+mn-lt"/>
            </a:endParaRPr>
          </a:p>
          <a:p>
            <a:pPr algn="just"/>
            <a:r>
              <a:rPr lang="en-US" dirty="0">
                <a:solidFill>
                  <a:schemeClr val="bg1"/>
                </a:solidFill>
                <a:latin typeface="+mn-lt"/>
              </a:rPr>
              <a:t>[3]  Y. Chen and Y. </a:t>
            </a:r>
            <a:r>
              <a:rPr lang="en-US" dirty="0" err="1">
                <a:solidFill>
                  <a:schemeClr val="bg1"/>
                </a:solidFill>
                <a:latin typeface="+mn-lt"/>
              </a:rPr>
              <a:t>Xue</a:t>
            </a:r>
            <a:r>
              <a:rPr lang="en-US" dirty="0">
                <a:solidFill>
                  <a:schemeClr val="bg1"/>
                </a:solidFill>
                <a:latin typeface="+mn-lt"/>
              </a:rPr>
              <a:t>, “A Deep Learning Approach to Human Activity Recognition Based on Single Accelerometer,” </a:t>
            </a:r>
            <a:r>
              <a:rPr lang="en-US" i="1" dirty="0">
                <a:solidFill>
                  <a:schemeClr val="bg1"/>
                </a:solidFill>
                <a:latin typeface="+mn-lt"/>
              </a:rPr>
              <a:t>2015 IEEE International Conference on Systems, Man, and Cybernetics</a:t>
            </a:r>
            <a:r>
              <a:rPr lang="en-US" dirty="0">
                <a:solidFill>
                  <a:schemeClr val="bg1"/>
                </a:solidFill>
                <a:latin typeface="+mn-lt"/>
              </a:rPr>
              <a:t>, Oct. 2015, </a:t>
            </a:r>
            <a:r>
              <a:rPr lang="en-US" b="1" dirty="0">
                <a:solidFill>
                  <a:schemeClr val="bg1"/>
                </a:solidFill>
                <a:latin typeface="+mn-lt"/>
              </a:rPr>
              <a:t>Published</a:t>
            </a:r>
            <a:r>
              <a:rPr lang="en-US" dirty="0">
                <a:solidFill>
                  <a:schemeClr val="bg1"/>
                </a:solidFill>
                <a:latin typeface="+mn-lt"/>
              </a:rPr>
              <a:t>, </a:t>
            </a:r>
            <a:r>
              <a:rPr lang="en-US" dirty="0" err="1">
                <a:solidFill>
                  <a:schemeClr val="bg1"/>
                </a:solidFill>
                <a:latin typeface="+mn-lt"/>
              </a:rPr>
              <a:t>doi</a:t>
            </a:r>
            <a:r>
              <a:rPr lang="en-US" dirty="0">
                <a:solidFill>
                  <a:schemeClr val="bg1"/>
                </a:solidFill>
                <a:latin typeface="+mn-lt"/>
              </a:rPr>
              <a:t>: 10.1109/smc.2015.263.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953" y="517383"/>
            <a:ext cx="1925527" cy="523220"/>
          </a:xfrm>
          <a:prstGeom prst="rect">
            <a:avLst/>
          </a:prstGeom>
          <a:noFill/>
        </p:spPr>
        <p:txBody>
          <a:bodyPr wrap="none" rtlCol="0">
            <a:spAutoFit/>
          </a:bodyPr>
          <a:lstStyle/>
          <a:p>
            <a:r>
              <a:rPr lang="en-US" sz="2800" b="1" dirty="0">
                <a:solidFill>
                  <a:schemeClr val="accent4">
                    <a:lumMod val="75000"/>
                  </a:schemeClr>
                </a:solidFill>
              </a:rPr>
              <a:t>Reference</a:t>
            </a:r>
          </a:p>
        </p:txBody>
      </p:sp>
      <p:sp>
        <p:nvSpPr>
          <p:cNvPr id="3" name="TextBox 2"/>
          <p:cNvSpPr txBox="1"/>
          <p:nvPr/>
        </p:nvSpPr>
        <p:spPr>
          <a:xfrm>
            <a:off x="1108953" y="1459149"/>
            <a:ext cx="7042826" cy="2893100"/>
          </a:xfrm>
          <a:prstGeom prst="rect">
            <a:avLst/>
          </a:prstGeom>
          <a:noFill/>
        </p:spPr>
        <p:txBody>
          <a:bodyPr wrap="square" rtlCol="0">
            <a:spAutoFit/>
          </a:bodyPr>
          <a:lstStyle/>
          <a:p>
            <a:pPr algn="just"/>
            <a:r>
              <a:rPr lang="en-US" dirty="0">
                <a:solidFill>
                  <a:schemeClr val="bg1"/>
                </a:solidFill>
                <a:latin typeface="+mn-lt"/>
              </a:rPr>
              <a:t>[1]  L. Schrader </a:t>
            </a:r>
            <a:r>
              <a:rPr lang="en-US" i="1" dirty="0">
                <a:solidFill>
                  <a:schemeClr val="bg1"/>
                </a:solidFill>
                <a:latin typeface="+mn-lt"/>
              </a:rPr>
              <a:t>et al.</a:t>
            </a:r>
            <a:r>
              <a:rPr lang="en-US" dirty="0">
                <a:solidFill>
                  <a:schemeClr val="bg1"/>
                </a:solidFill>
                <a:latin typeface="+mn-lt"/>
              </a:rPr>
              <a:t>, “Advanced Sensing and Human Activity Recognition in Early Intervention and Rehabilitation of Elderly People - Journal of Population Ageing,” </a:t>
            </a:r>
            <a:r>
              <a:rPr lang="en-US" i="1" dirty="0">
                <a:solidFill>
                  <a:schemeClr val="bg1"/>
                </a:solidFill>
                <a:latin typeface="+mn-lt"/>
              </a:rPr>
              <a:t>SpringerLink</a:t>
            </a:r>
            <a:r>
              <a:rPr lang="en-US" dirty="0">
                <a:solidFill>
                  <a:schemeClr val="bg1"/>
                </a:solidFill>
                <a:latin typeface="+mn-lt"/>
              </a:rPr>
              <a:t>, Feb. 24, 2020. https://link.springer.com/article/10.1007/s12062-020-09260-z</a:t>
            </a:r>
          </a:p>
          <a:p>
            <a:pPr algn="just"/>
            <a:endParaRPr lang="en-US" dirty="0">
              <a:solidFill>
                <a:schemeClr val="bg1"/>
              </a:solidFill>
              <a:latin typeface="+mn-lt"/>
            </a:endParaRPr>
          </a:p>
          <a:p>
            <a:pPr algn="just"/>
            <a:r>
              <a:rPr lang="en-US" dirty="0">
                <a:solidFill>
                  <a:schemeClr val="bg1"/>
                </a:solidFill>
                <a:latin typeface="+mn-lt"/>
              </a:rPr>
              <a:t>[2]  S. Wan, L. Qi, X. Xu, C. Tong, and Z. Gu, “Deep Learning Models for Real-time Human Activity Recognition with Smartphones - Mobile Networks and Applications,” </a:t>
            </a:r>
            <a:r>
              <a:rPr lang="en-US" i="1" dirty="0">
                <a:solidFill>
                  <a:schemeClr val="bg1"/>
                </a:solidFill>
                <a:latin typeface="+mn-lt"/>
              </a:rPr>
              <a:t>SpringerLink</a:t>
            </a:r>
            <a:r>
              <a:rPr lang="en-US" dirty="0">
                <a:solidFill>
                  <a:schemeClr val="bg1"/>
                </a:solidFill>
                <a:latin typeface="+mn-lt"/>
              </a:rPr>
              <a:t>, Dec. 30, 2019. </a:t>
            </a:r>
            <a:r>
              <a:rPr lang="en-US" dirty="0">
                <a:solidFill>
                  <a:schemeClr val="bg1"/>
                </a:solidFill>
                <a:latin typeface="+mn-lt"/>
                <a:hlinkClick r:id="rId2"/>
              </a:rPr>
              <a:t>https://link.springer.com/article/10.1007/s11036-019-01445-x</a:t>
            </a:r>
            <a:endParaRPr lang="en-US" dirty="0">
              <a:solidFill>
                <a:schemeClr val="bg1"/>
              </a:solidFill>
              <a:latin typeface="+mn-lt"/>
            </a:endParaRPr>
          </a:p>
          <a:p>
            <a:pPr algn="just"/>
            <a:endParaRPr lang="en-US" dirty="0">
              <a:solidFill>
                <a:schemeClr val="bg1"/>
              </a:solidFill>
              <a:latin typeface="+mn-lt"/>
            </a:endParaRPr>
          </a:p>
          <a:p>
            <a:pPr algn="just"/>
            <a:r>
              <a:rPr lang="en-US" dirty="0">
                <a:solidFill>
                  <a:schemeClr val="bg1"/>
                </a:solidFill>
                <a:latin typeface="+mn-lt"/>
              </a:rPr>
              <a:t>[3]  Y. Chen and Y. </a:t>
            </a:r>
            <a:r>
              <a:rPr lang="en-US" dirty="0" err="1">
                <a:solidFill>
                  <a:schemeClr val="bg1"/>
                </a:solidFill>
                <a:latin typeface="+mn-lt"/>
              </a:rPr>
              <a:t>Xue</a:t>
            </a:r>
            <a:r>
              <a:rPr lang="en-US" dirty="0">
                <a:solidFill>
                  <a:schemeClr val="bg1"/>
                </a:solidFill>
                <a:latin typeface="+mn-lt"/>
              </a:rPr>
              <a:t>, “A Deep Learning Approach to Human Activity Recognition Based on Single Accelerometer,” </a:t>
            </a:r>
            <a:r>
              <a:rPr lang="en-US" i="1" dirty="0">
                <a:solidFill>
                  <a:schemeClr val="bg1"/>
                </a:solidFill>
                <a:latin typeface="+mn-lt"/>
              </a:rPr>
              <a:t>2015 IEEE International Conference on Systems, Man, and Cybernetics</a:t>
            </a:r>
            <a:r>
              <a:rPr lang="en-US" dirty="0">
                <a:solidFill>
                  <a:schemeClr val="bg1"/>
                </a:solidFill>
                <a:latin typeface="+mn-lt"/>
              </a:rPr>
              <a:t>, Oct. 2015, </a:t>
            </a:r>
            <a:r>
              <a:rPr lang="en-US" b="1" dirty="0">
                <a:solidFill>
                  <a:schemeClr val="bg1"/>
                </a:solidFill>
                <a:latin typeface="+mn-lt"/>
              </a:rPr>
              <a:t>Published</a:t>
            </a:r>
            <a:r>
              <a:rPr lang="en-US" dirty="0">
                <a:solidFill>
                  <a:schemeClr val="bg1"/>
                </a:solidFill>
                <a:latin typeface="+mn-lt"/>
              </a:rPr>
              <a:t>, </a:t>
            </a:r>
            <a:r>
              <a:rPr lang="en-US" dirty="0" err="1">
                <a:solidFill>
                  <a:schemeClr val="bg1"/>
                </a:solidFill>
                <a:latin typeface="+mn-lt"/>
              </a:rPr>
              <a:t>doi</a:t>
            </a:r>
            <a:r>
              <a:rPr lang="en-US" dirty="0">
                <a:solidFill>
                  <a:schemeClr val="bg1"/>
                </a:solidFill>
                <a:latin typeface="+mn-lt"/>
              </a:rPr>
              <a:t>: 10.1109/smc.2015.263.</a:t>
            </a:r>
          </a:p>
        </p:txBody>
      </p:sp>
      <p:grpSp>
        <p:nvGrpSpPr>
          <p:cNvPr id="4" name="Google Shape;3282;p66">
            <a:extLst>
              <a:ext uri="{FF2B5EF4-FFF2-40B4-BE49-F238E27FC236}">
                <a16:creationId xmlns:a16="http://schemas.microsoft.com/office/drawing/2014/main" id="{535D1ACA-7D02-48DB-B26D-3417AD29C86D}"/>
              </a:ext>
            </a:extLst>
          </p:cNvPr>
          <p:cNvGrpSpPr/>
          <p:nvPr/>
        </p:nvGrpSpPr>
        <p:grpSpPr>
          <a:xfrm>
            <a:off x="3259247" y="-2017382"/>
            <a:ext cx="1792586" cy="1487252"/>
            <a:chOff x="1131725" y="2835201"/>
            <a:chExt cx="2186059" cy="1772000"/>
          </a:xfrm>
        </p:grpSpPr>
        <p:sp>
          <p:nvSpPr>
            <p:cNvPr id="5" name="Google Shape;3283;p66">
              <a:extLst>
                <a:ext uri="{FF2B5EF4-FFF2-40B4-BE49-F238E27FC236}">
                  <a16:creationId xmlns:a16="http://schemas.microsoft.com/office/drawing/2014/main" id="{EB1DF006-434A-40E7-8F5D-A8067910313E}"/>
                </a:ext>
              </a:extLst>
            </p:cNvPr>
            <p:cNvSpPr/>
            <p:nvPr/>
          </p:nvSpPr>
          <p:spPr>
            <a:xfrm>
              <a:off x="2302273" y="3696569"/>
              <a:ext cx="190811" cy="129457"/>
            </a:xfrm>
            <a:custGeom>
              <a:avLst/>
              <a:gdLst/>
              <a:ahLst/>
              <a:cxnLst/>
              <a:rect l="l" t="t" r="r" b="b"/>
              <a:pathLst>
                <a:path w="1894" h="1285" extrusionOk="0">
                  <a:moveTo>
                    <a:pt x="761" y="1"/>
                  </a:moveTo>
                  <a:cubicBezTo>
                    <a:pt x="421" y="1"/>
                    <a:pt x="0" y="161"/>
                    <a:pt x="0" y="161"/>
                  </a:cubicBezTo>
                  <a:cubicBezTo>
                    <a:pt x="0" y="161"/>
                    <a:pt x="1268" y="1285"/>
                    <a:pt x="1669" y="1285"/>
                  </a:cubicBezTo>
                  <a:cubicBezTo>
                    <a:pt x="1727" y="1285"/>
                    <a:pt x="1767" y="1261"/>
                    <a:pt x="1782" y="1208"/>
                  </a:cubicBezTo>
                  <a:cubicBezTo>
                    <a:pt x="1894" y="796"/>
                    <a:pt x="1370" y="295"/>
                    <a:pt x="1080" y="83"/>
                  </a:cubicBezTo>
                  <a:cubicBezTo>
                    <a:pt x="1002" y="23"/>
                    <a:pt x="887" y="1"/>
                    <a:pt x="76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 name="Google Shape;3284;p66">
              <a:extLst>
                <a:ext uri="{FF2B5EF4-FFF2-40B4-BE49-F238E27FC236}">
                  <a16:creationId xmlns:a16="http://schemas.microsoft.com/office/drawing/2014/main" id="{3A488108-67F9-4046-8DE9-92F17BD28791}"/>
                </a:ext>
              </a:extLst>
            </p:cNvPr>
            <p:cNvSpPr/>
            <p:nvPr/>
          </p:nvSpPr>
          <p:spPr>
            <a:xfrm>
              <a:off x="1357291" y="3653249"/>
              <a:ext cx="1277245" cy="869832"/>
            </a:xfrm>
            <a:custGeom>
              <a:avLst/>
              <a:gdLst/>
              <a:ahLst/>
              <a:cxnLst/>
              <a:rect l="l" t="t" r="r" b="b"/>
              <a:pathLst>
                <a:path w="12678" h="8634" extrusionOk="0">
                  <a:moveTo>
                    <a:pt x="11307" y="7932"/>
                  </a:moveTo>
                  <a:cubicBezTo>
                    <a:pt x="11307" y="7932"/>
                    <a:pt x="12677" y="2752"/>
                    <a:pt x="11251" y="1516"/>
                  </a:cubicBezTo>
                  <a:cubicBezTo>
                    <a:pt x="9814" y="290"/>
                    <a:pt x="8277" y="45"/>
                    <a:pt x="7575" y="23"/>
                  </a:cubicBezTo>
                  <a:cubicBezTo>
                    <a:pt x="6874" y="1"/>
                    <a:pt x="3666" y="313"/>
                    <a:pt x="3666" y="313"/>
                  </a:cubicBezTo>
                  <a:cubicBezTo>
                    <a:pt x="3666" y="313"/>
                    <a:pt x="747" y="1059"/>
                    <a:pt x="369" y="1371"/>
                  </a:cubicBezTo>
                  <a:cubicBezTo>
                    <a:pt x="1" y="1671"/>
                    <a:pt x="770" y="7230"/>
                    <a:pt x="1883" y="863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 name="Google Shape;3285;p66">
              <a:extLst>
                <a:ext uri="{FF2B5EF4-FFF2-40B4-BE49-F238E27FC236}">
                  <a16:creationId xmlns:a16="http://schemas.microsoft.com/office/drawing/2014/main" id="{5775BB83-A8D7-41A8-A956-3E1406DD70A1}"/>
                </a:ext>
              </a:extLst>
            </p:cNvPr>
            <p:cNvSpPr/>
            <p:nvPr/>
          </p:nvSpPr>
          <p:spPr>
            <a:xfrm>
              <a:off x="1989160" y="3661107"/>
              <a:ext cx="96614" cy="801326"/>
            </a:xfrm>
            <a:custGeom>
              <a:avLst/>
              <a:gdLst/>
              <a:ahLst/>
              <a:cxnLst/>
              <a:rect l="l" t="t" r="r" b="b"/>
              <a:pathLst>
                <a:path w="959" h="7954" extrusionOk="0">
                  <a:moveTo>
                    <a:pt x="156" y="1"/>
                  </a:moveTo>
                  <a:cubicBezTo>
                    <a:pt x="100" y="1"/>
                    <a:pt x="45" y="12"/>
                    <a:pt x="0" y="12"/>
                  </a:cubicBezTo>
                  <a:cubicBezTo>
                    <a:pt x="368" y="591"/>
                    <a:pt x="825" y="1638"/>
                    <a:pt x="747" y="3287"/>
                  </a:cubicBezTo>
                  <a:cubicBezTo>
                    <a:pt x="657" y="5069"/>
                    <a:pt x="290" y="6873"/>
                    <a:pt x="22" y="7954"/>
                  </a:cubicBezTo>
                  <a:lnTo>
                    <a:pt x="167" y="7943"/>
                  </a:lnTo>
                  <a:cubicBezTo>
                    <a:pt x="423" y="6862"/>
                    <a:pt x="791" y="5069"/>
                    <a:pt x="880" y="3287"/>
                  </a:cubicBezTo>
                  <a:cubicBezTo>
                    <a:pt x="958" y="1660"/>
                    <a:pt x="535" y="602"/>
                    <a:pt x="15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 name="Google Shape;3286;p66">
              <a:extLst>
                <a:ext uri="{FF2B5EF4-FFF2-40B4-BE49-F238E27FC236}">
                  <a16:creationId xmlns:a16="http://schemas.microsoft.com/office/drawing/2014/main" id="{E9181645-4390-423A-827E-BEC6925EA594}"/>
                </a:ext>
              </a:extLst>
            </p:cNvPr>
            <p:cNvSpPr/>
            <p:nvPr/>
          </p:nvSpPr>
          <p:spPr>
            <a:xfrm>
              <a:off x="1357291" y="3732938"/>
              <a:ext cx="405297" cy="790143"/>
            </a:xfrm>
            <a:custGeom>
              <a:avLst/>
              <a:gdLst/>
              <a:ahLst/>
              <a:cxnLst/>
              <a:rect l="l" t="t" r="r" b="b"/>
              <a:pathLst>
                <a:path w="4023" h="7843" extrusionOk="0">
                  <a:moveTo>
                    <a:pt x="1939" y="1"/>
                  </a:moveTo>
                  <a:cubicBezTo>
                    <a:pt x="1226" y="212"/>
                    <a:pt x="536" y="435"/>
                    <a:pt x="369" y="580"/>
                  </a:cubicBezTo>
                  <a:cubicBezTo>
                    <a:pt x="1" y="880"/>
                    <a:pt x="770" y="6439"/>
                    <a:pt x="1883" y="7842"/>
                  </a:cubicBezTo>
                  <a:lnTo>
                    <a:pt x="2797" y="7831"/>
                  </a:lnTo>
                  <a:cubicBezTo>
                    <a:pt x="2797" y="7798"/>
                    <a:pt x="2808" y="7230"/>
                    <a:pt x="2808" y="7196"/>
                  </a:cubicBezTo>
                  <a:cubicBezTo>
                    <a:pt x="2986" y="6405"/>
                    <a:pt x="3432" y="5748"/>
                    <a:pt x="3621" y="4969"/>
                  </a:cubicBezTo>
                  <a:cubicBezTo>
                    <a:pt x="4022" y="3376"/>
                    <a:pt x="3966" y="468"/>
                    <a:pt x="193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87;p66">
              <a:extLst>
                <a:ext uri="{FF2B5EF4-FFF2-40B4-BE49-F238E27FC236}">
                  <a16:creationId xmlns:a16="http://schemas.microsoft.com/office/drawing/2014/main" id="{8F0E73AE-86D4-4CDE-8401-333130928B92}"/>
                </a:ext>
              </a:extLst>
            </p:cNvPr>
            <p:cNvSpPr/>
            <p:nvPr/>
          </p:nvSpPr>
          <p:spPr>
            <a:xfrm>
              <a:off x="1623256" y="3500419"/>
              <a:ext cx="612832" cy="237859"/>
            </a:xfrm>
            <a:custGeom>
              <a:avLst/>
              <a:gdLst/>
              <a:ahLst/>
              <a:cxnLst/>
              <a:rect l="l" t="t" r="r" b="b"/>
              <a:pathLst>
                <a:path w="6083" h="2361" extrusionOk="0">
                  <a:moveTo>
                    <a:pt x="5169" y="1"/>
                  </a:moveTo>
                  <a:cubicBezTo>
                    <a:pt x="3512" y="1"/>
                    <a:pt x="1" y="415"/>
                    <a:pt x="1" y="415"/>
                  </a:cubicBezTo>
                  <a:cubicBezTo>
                    <a:pt x="1" y="415"/>
                    <a:pt x="680" y="1930"/>
                    <a:pt x="892" y="2019"/>
                  </a:cubicBezTo>
                  <a:cubicBezTo>
                    <a:pt x="1087" y="2087"/>
                    <a:pt x="2706" y="2360"/>
                    <a:pt x="3720" y="2360"/>
                  </a:cubicBezTo>
                  <a:cubicBezTo>
                    <a:pt x="3865" y="2360"/>
                    <a:pt x="3997" y="2354"/>
                    <a:pt x="4111" y="2342"/>
                  </a:cubicBezTo>
                  <a:cubicBezTo>
                    <a:pt x="5013" y="2242"/>
                    <a:pt x="5827" y="1651"/>
                    <a:pt x="5827" y="1651"/>
                  </a:cubicBezTo>
                  <a:cubicBezTo>
                    <a:pt x="5827" y="1651"/>
                    <a:pt x="6083" y="571"/>
                    <a:pt x="6016" y="136"/>
                  </a:cubicBezTo>
                  <a:cubicBezTo>
                    <a:pt x="6000" y="38"/>
                    <a:pt x="5669" y="1"/>
                    <a:pt x="5169"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 name="Google Shape;3288;p66">
              <a:extLst>
                <a:ext uri="{FF2B5EF4-FFF2-40B4-BE49-F238E27FC236}">
                  <a16:creationId xmlns:a16="http://schemas.microsoft.com/office/drawing/2014/main" id="{6251C78F-B8A6-4CAA-8A69-7D35D03D97CC}"/>
                </a:ext>
              </a:extLst>
            </p:cNvPr>
            <p:cNvSpPr/>
            <p:nvPr/>
          </p:nvSpPr>
          <p:spPr>
            <a:xfrm>
              <a:off x="1413406" y="2835201"/>
              <a:ext cx="1008961" cy="888873"/>
            </a:xfrm>
            <a:custGeom>
              <a:avLst/>
              <a:gdLst/>
              <a:ahLst/>
              <a:cxnLst/>
              <a:rect l="l" t="t" r="r" b="b"/>
              <a:pathLst>
                <a:path w="10015" h="8823" extrusionOk="0">
                  <a:moveTo>
                    <a:pt x="6963" y="368"/>
                  </a:moveTo>
                  <a:cubicBezTo>
                    <a:pt x="6283" y="78"/>
                    <a:pt x="5548" y="0"/>
                    <a:pt x="4824" y="89"/>
                  </a:cubicBezTo>
                  <a:cubicBezTo>
                    <a:pt x="3944" y="201"/>
                    <a:pt x="2507" y="446"/>
                    <a:pt x="1950" y="914"/>
                  </a:cubicBezTo>
                  <a:cubicBezTo>
                    <a:pt x="1126" y="1615"/>
                    <a:pt x="1" y="3275"/>
                    <a:pt x="290" y="5726"/>
                  </a:cubicBezTo>
                  <a:cubicBezTo>
                    <a:pt x="290" y="5793"/>
                    <a:pt x="313" y="5871"/>
                    <a:pt x="346" y="5937"/>
                  </a:cubicBezTo>
                  <a:cubicBezTo>
                    <a:pt x="502" y="6249"/>
                    <a:pt x="1081" y="7129"/>
                    <a:pt x="2997" y="7775"/>
                  </a:cubicBezTo>
                  <a:cubicBezTo>
                    <a:pt x="3008" y="7786"/>
                    <a:pt x="3031" y="7786"/>
                    <a:pt x="3053" y="7786"/>
                  </a:cubicBezTo>
                  <a:cubicBezTo>
                    <a:pt x="3409" y="7887"/>
                    <a:pt x="7342" y="8822"/>
                    <a:pt x="9670" y="6528"/>
                  </a:cubicBezTo>
                  <a:cubicBezTo>
                    <a:pt x="9781" y="6427"/>
                    <a:pt x="9848" y="6283"/>
                    <a:pt x="9859" y="6127"/>
                  </a:cubicBezTo>
                  <a:cubicBezTo>
                    <a:pt x="9937" y="5492"/>
                    <a:pt x="10015" y="3698"/>
                    <a:pt x="9046" y="2217"/>
                  </a:cubicBezTo>
                  <a:cubicBezTo>
                    <a:pt x="8366" y="1192"/>
                    <a:pt x="7631" y="657"/>
                    <a:pt x="696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 name="Google Shape;3289;p66">
              <a:extLst>
                <a:ext uri="{FF2B5EF4-FFF2-40B4-BE49-F238E27FC236}">
                  <a16:creationId xmlns:a16="http://schemas.microsoft.com/office/drawing/2014/main" id="{D7D3A09C-4D0E-4D13-A934-35C6ED7BD02D}"/>
                </a:ext>
              </a:extLst>
            </p:cNvPr>
            <p:cNvSpPr/>
            <p:nvPr/>
          </p:nvSpPr>
          <p:spPr>
            <a:xfrm>
              <a:off x="1416831" y="2961938"/>
              <a:ext cx="292966" cy="645372"/>
            </a:xfrm>
            <a:custGeom>
              <a:avLst/>
              <a:gdLst/>
              <a:ahLst/>
              <a:cxnLst/>
              <a:rect l="l" t="t" r="r" b="b"/>
              <a:pathLst>
                <a:path w="2908" h="6406" extrusionOk="0">
                  <a:moveTo>
                    <a:pt x="1560" y="1"/>
                  </a:moveTo>
                  <a:cubicBezTo>
                    <a:pt x="802" y="825"/>
                    <a:pt x="0" y="2351"/>
                    <a:pt x="256" y="4468"/>
                  </a:cubicBezTo>
                  <a:cubicBezTo>
                    <a:pt x="256" y="4535"/>
                    <a:pt x="279" y="4613"/>
                    <a:pt x="312" y="4679"/>
                  </a:cubicBezTo>
                  <a:cubicBezTo>
                    <a:pt x="457" y="4980"/>
                    <a:pt x="981" y="5771"/>
                    <a:pt x="2640" y="6406"/>
                  </a:cubicBezTo>
                  <a:cubicBezTo>
                    <a:pt x="2106" y="5604"/>
                    <a:pt x="2094" y="4601"/>
                    <a:pt x="2228" y="3599"/>
                  </a:cubicBezTo>
                  <a:cubicBezTo>
                    <a:pt x="2317" y="2908"/>
                    <a:pt x="2718" y="2340"/>
                    <a:pt x="2852" y="1672"/>
                  </a:cubicBezTo>
                  <a:cubicBezTo>
                    <a:pt x="2908" y="1416"/>
                    <a:pt x="2796" y="302"/>
                    <a:pt x="156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3290;p66">
              <a:extLst>
                <a:ext uri="{FF2B5EF4-FFF2-40B4-BE49-F238E27FC236}">
                  <a16:creationId xmlns:a16="http://schemas.microsoft.com/office/drawing/2014/main" id="{3805A872-0ED8-4A00-BF1B-0BA753439130}"/>
                </a:ext>
              </a:extLst>
            </p:cNvPr>
            <p:cNvSpPr/>
            <p:nvPr/>
          </p:nvSpPr>
          <p:spPr>
            <a:xfrm>
              <a:off x="1687229" y="3009086"/>
              <a:ext cx="699271" cy="465845"/>
            </a:xfrm>
            <a:custGeom>
              <a:avLst/>
              <a:gdLst/>
              <a:ahLst/>
              <a:cxnLst/>
              <a:rect l="l" t="t" r="r" b="b"/>
              <a:pathLst>
                <a:path w="6941" h="4624" extrusionOk="0">
                  <a:moveTo>
                    <a:pt x="6829" y="3164"/>
                  </a:moveTo>
                  <a:cubicBezTo>
                    <a:pt x="6829" y="3164"/>
                    <a:pt x="6551" y="714"/>
                    <a:pt x="5392" y="357"/>
                  </a:cubicBezTo>
                  <a:cubicBezTo>
                    <a:pt x="4234" y="1"/>
                    <a:pt x="959" y="558"/>
                    <a:pt x="613" y="1193"/>
                  </a:cubicBezTo>
                  <a:cubicBezTo>
                    <a:pt x="257" y="1828"/>
                    <a:pt x="1" y="3231"/>
                    <a:pt x="168" y="3498"/>
                  </a:cubicBezTo>
                  <a:cubicBezTo>
                    <a:pt x="346" y="3766"/>
                    <a:pt x="1705" y="4624"/>
                    <a:pt x="3075" y="4557"/>
                  </a:cubicBezTo>
                  <a:cubicBezTo>
                    <a:pt x="4434" y="4490"/>
                    <a:pt x="6940" y="3822"/>
                    <a:pt x="6829" y="316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3291;p66">
              <a:extLst>
                <a:ext uri="{FF2B5EF4-FFF2-40B4-BE49-F238E27FC236}">
                  <a16:creationId xmlns:a16="http://schemas.microsoft.com/office/drawing/2014/main" id="{214F178B-049A-493A-8C58-44C708F20655}"/>
                </a:ext>
              </a:extLst>
            </p:cNvPr>
            <p:cNvSpPr/>
            <p:nvPr/>
          </p:nvSpPr>
          <p:spPr>
            <a:xfrm>
              <a:off x="1698512" y="3033769"/>
              <a:ext cx="687988" cy="434815"/>
            </a:xfrm>
            <a:custGeom>
              <a:avLst/>
              <a:gdLst/>
              <a:ahLst/>
              <a:cxnLst/>
              <a:rect l="l" t="t" r="r" b="b"/>
              <a:pathLst>
                <a:path w="6829" h="4316" extrusionOk="0">
                  <a:moveTo>
                    <a:pt x="4281" y="1"/>
                  </a:moveTo>
                  <a:cubicBezTo>
                    <a:pt x="2841" y="1"/>
                    <a:pt x="772" y="450"/>
                    <a:pt x="501" y="948"/>
                  </a:cubicBezTo>
                  <a:cubicBezTo>
                    <a:pt x="446" y="1037"/>
                    <a:pt x="401" y="1137"/>
                    <a:pt x="357" y="1248"/>
                  </a:cubicBezTo>
                  <a:cubicBezTo>
                    <a:pt x="401" y="1159"/>
                    <a:pt x="435" y="1081"/>
                    <a:pt x="479" y="1003"/>
                  </a:cubicBezTo>
                  <a:cubicBezTo>
                    <a:pt x="731" y="541"/>
                    <a:pt x="2554" y="194"/>
                    <a:pt x="3908" y="194"/>
                  </a:cubicBezTo>
                  <a:cubicBezTo>
                    <a:pt x="4350" y="194"/>
                    <a:pt x="4741" y="231"/>
                    <a:pt x="5013" y="313"/>
                  </a:cubicBezTo>
                  <a:cubicBezTo>
                    <a:pt x="6116" y="647"/>
                    <a:pt x="6283" y="2864"/>
                    <a:pt x="6283" y="2864"/>
                  </a:cubicBezTo>
                  <a:cubicBezTo>
                    <a:pt x="6383" y="3476"/>
                    <a:pt x="4122" y="4000"/>
                    <a:pt x="2830" y="4067"/>
                  </a:cubicBezTo>
                  <a:cubicBezTo>
                    <a:pt x="2778" y="4069"/>
                    <a:pt x="2726" y="4070"/>
                    <a:pt x="2674" y="4070"/>
                  </a:cubicBezTo>
                  <a:cubicBezTo>
                    <a:pt x="1425" y="4070"/>
                    <a:pt x="216" y="3444"/>
                    <a:pt x="56" y="3198"/>
                  </a:cubicBezTo>
                  <a:cubicBezTo>
                    <a:pt x="22" y="3153"/>
                    <a:pt x="11" y="3075"/>
                    <a:pt x="0" y="2964"/>
                  </a:cubicBezTo>
                  <a:lnTo>
                    <a:pt x="0" y="2964"/>
                  </a:lnTo>
                  <a:cubicBezTo>
                    <a:pt x="11" y="3098"/>
                    <a:pt x="22" y="3198"/>
                    <a:pt x="56" y="3253"/>
                  </a:cubicBezTo>
                  <a:cubicBezTo>
                    <a:pt x="227" y="3511"/>
                    <a:pt x="1493" y="4315"/>
                    <a:pt x="2810" y="4315"/>
                  </a:cubicBezTo>
                  <a:cubicBezTo>
                    <a:pt x="2861" y="4315"/>
                    <a:pt x="2912" y="4314"/>
                    <a:pt x="2963" y="4312"/>
                  </a:cubicBezTo>
                  <a:cubicBezTo>
                    <a:pt x="4322" y="4245"/>
                    <a:pt x="6828" y="3577"/>
                    <a:pt x="6717" y="2919"/>
                  </a:cubicBezTo>
                  <a:cubicBezTo>
                    <a:pt x="6717" y="2919"/>
                    <a:pt x="6439" y="469"/>
                    <a:pt x="5280" y="112"/>
                  </a:cubicBezTo>
                  <a:cubicBezTo>
                    <a:pt x="5029" y="35"/>
                    <a:pt x="4679" y="1"/>
                    <a:pt x="42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3292;p66">
              <a:extLst>
                <a:ext uri="{FF2B5EF4-FFF2-40B4-BE49-F238E27FC236}">
                  <a16:creationId xmlns:a16="http://schemas.microsoft.com/office/drawing/2014/main" id="{517F5899-D9F4-43A8-A7B1-595CD7C78562}"/>
                </a:ext>
              </a:extLst>
            </p:cNvPr>
            <p:cNvSpPr/>
            <p:nvPr/>
          </p:nvSpPr>
          <p:spPr>
            <a:xfrm>
              <a:off x="1516669" y="2908745"/>
              <a:ext cx="714987" cy="624518"/>
            </a:xfrm>
            <a:custGeom>
              <a:avLst/>
              <a:gdLst/>
              <a:ahLst/>
              <a:cxnLst/>
              <a:rect l="l" t="t" r="r" b="b"/>
              <a:pathLst>
                <a:path w="7097" h="6199" extrusionOk="0">
                  <a:moveTo>
                    <a:pt x="5038" y="1"/>
                  </a:moveTo>
                  <a:cubicBezTo>
                    <a:pt x="4933" y="1"/>
                    <a:pt x="4838" y="6"/>
                    <a:pt x="4757" y="17"/>
                  </a:cubicBezTo>
                  <a:cubicBezTo>
                    <a:pt x="3342" y="206"/>
                    <a:pt x="1360" y="707"/>
                    <a:pt x="513" y="2779"/>
                  </a:cubicBezTo>
                  <a:cubicBezTo>
                    <a:pt x="1" y="4004"/>
                    <a:pt x="12" y="5296"/>
                    <a:pt x="90" y="6087"/>
                  </a:cubicBezTo>
                  <a:cubicBezTo>
                    <a:pt x="145" y="6121"/>
                    <a:pt x="190" y="6154"/>
                    <a:pt x="235" y="6199"/>
                  </a:cubicBezTo>
                  <a:cubicBezTo>
                    <a:pt x="157" y="5430"/>
                    <a:pt x="112" y="4093"/>
                    <a:pt x="624" y="2824"/>
                  </a:cubicBezTo>
                  <a:cubicBezTo>
                    <a:pt x="1460" y="819"/>
                    <a:pt x="3387" y="328"/>
                    <a:pt x="4768" y="139"/>
                  </a:cubicBezTo>
                  <a:cubicBezTo>
                    <a:pt x="4842" y="130"/>
                    <a:pt x="4926" y="126"/>
                    <a:pt x="5020" y="126"/>
                  </a:cubicBezTo>
                  <a:cubicBezTo>
                    <a:pt x="5608" y="126"/>
                    <a:pt x="6539" y="290"/>
                    <a:pt x="7096" y="395"/>
                  </a:cubicBezTo>
                  <a:cubicBezTo>
                    <a:pt x="7041" y="340"/>
                    <a:pt x="6974" y="284"/>
                    <a:pt x="6907" y="228"/>
                  </a:cubicBezTo>
                  <a:cubicBezTo>
                    <a:pt x="6340" y="126"/>
                    <a:pt x="5564" y="1"/>
                    <a:pt x="503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3293;p66">
              <a:extLst>
                <a:ext uri="{FF2B5EF4-FFF2-40B4-BE49-F238E27FC236}">
                  <a16:creationId xmlns:a16="http://schemas.microsoft.com/office/drawing/2014/main" id="{EFC990D3-187A-4114-B4DB-796BD913F774}"/>
                </a:ext>
              </a:extLst>
            </p:cNvPr>
            <p:cNvSpPr/>
            <p:nvPr/>
          </p:nvSpPr>
          <p:spPr>
            <a:xfrm>
              <a:off x="1828674" y="3483191"/>
              <a:ext cx="479244" cy="157867"/>
            </a:xfrm>
            <a:custGeom>
              <a:avLst/>
              <a:gdLst/>
              <a:ahLst/>
              <a:cxnLst/>
              <a:rect l="l" t="t" r="r" b="b"/>
              <a:pathLst>
                <a:path w="4757" h="1567" extrusionOk="0">
                  <a:moveTo>
                    <a:pt x="3843" y="1"/>
                  </a:moveTo>
                  <a:cubicBezTo>
                    <a:pt x="3124" y="1"/>
                    <a:pt x="803" y="213"/>
                    <a:pt x="568" y="519"/>
                  </a:cubicBezTo>
                  <a:lnTo>
                    <a:pt x="535" y="575"/>
                  </a:lnTo>
                  <a:cubicBezTo>
                    <a:pt x="357" y="820"/>
                    <a:pt x="156" y="1076"/>
                    <a:pt x="0" y="1555"/>
                  </a:cubicBezTo>
                  <a:cubicBezTo>
                    <a:pt x="45" y="1555"/>
                    <a:pt x="89" y="1566"/>
                    <a:pt x="134" y="1566"/>
                  </a:cubicBezTo>
                  <a:cubicBezTo>
                    <a:pt x="279" y="1132"/>
                    <a:pt x="468" y="875"/>
                    <a:pt x="635" y="653"/>
                  </a:cubicBezTo>
                  <a:lnTo>
                    <a:pt x="680" y="597"/>
                  </a:lnTo>
                  <a:cubicBezTo>
                    <a:pt x="845" y="370"/>
                    <a:pt x="3109" y="124"/>
                    <a:pt x="3843" y="124"/>
                  </a:cubicBezTo>
                  <a:cubicBezTo>
                    <a:pt x="3902" y="124"/>
                    <a:pt x="3951" y="126"/>
                    <a:pt x="3988" y="129"/>
                  </a:cubicBezTo>
                  <a:cubicBezTo>
                    <a:pt x="4289" y="163"/>
                    <a:pt x="4545" y="608"/>
                    <a:pt x="4645" y="798"/>
                  </a:cubicBezTo>
                  <a:cubicBezTo>
                    <a:pt x="4679" y="775"/>
                    <a:pt x="4712" y="753"/>
                    <a:pt x="4757" y="731"/>
                  </a:cubicBezTo>
                  <a:cubicBezTo>
                    <a:pt x="4645" y="508"/>
                    <a:pt x="4367" y="40"/>
                    <a:pt x="3999" y="7"/>
                  </a:cubicBezTo>
                  <a:cubicBezTo>
                    <a:pt x="3963" y="3"/>
                    <a:pt x="3910" y="1"/>
                    <a:pt x="384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3294;p66">
              <a:extLst>
                <a:ext uri="{FF2B5EF4-FFF2-40B4-BE49-F238E27FC236}">
                  <a16:creationId xmlns:a16="http://schemas.microsoft.com/office/drawing/2014/main" id="{8A885378-69BF-495C-88D6-564BAA88D9AA}"/>
                </a:ext>
              </a:extLst>
            </p:cNvPr>
            <p:cNvSpPr/>
            <p:nvPr/>
          </p:nvSpPr>
          <p:spPr>
            <a:xfrm>
              <a:off x="1747877" y="2844167"/>
              <a:ext cx="339007" cy="129155"/>
            </a:xfrm>
            <a:custGeom>
              <a:avLst/>
              <a:gdLst/>
              <a:ahLst/>
              <a:cxnLst/>
              <a:rect l="l" t="t" r="r" b="b"/>
              <a:pathLst>
                <a:path w="3365" h="1282" extrusionOk="0">
                  <a:moveTo>
                    <a:pt x="1504" y="0"/>
                  </a:moveTo>
                  <a:cubicBezTo>
                    <a:pt x="1070" y="56"/>
                    <a:pt x="524" y="145"/>
                    <a:pt x="0" y="268"/>
                  </a:cubicBezTo>
                  <a:cubicBezTo>
                    <a:pt x="379" y="312"/>
                    <a:pt x="1426" y="635"/>
                    <a:pt x="2139" y="1092"/>
                  </a:cubicBezTo>
                  <a:cubicBezTo>
                    <a:pt x="2306" y="1203"/>
                    <a:pt x="2462" y="1281"/>
                    <a:pt x="2685" y="1281"/>
                  </a:cubicBezTo>
                  <a:cubicBezTo>
                    <a:pt x="3130" y="1281"/>
                    <a:pt x="3364" y="1014"/>
                    <a:pt x="3275" y="669"/>
                  </a:cubicBezTo>
                  <a:cubicBezTo>
                    <a:pt x="3220" y="446"/>
                    <a:pt x="1560" y="0"/>
                    <a:pt x="1504"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3295;p66">
              <a:extLst>
                <a:ext uri="{FF2B5EF4-FFF2-40B4-BE49-F238E27FC236}">
                  <a16:creationId xmlns:a16="http://schemas.microsoft.com/office/drawing/2014/main" id="{637A4CA5-70C1-41B4-A6C5-28426E2FBC34}"/>
                </a:ext>
              </a:extLst>
            </p:cNvPr>
            <p:cNvSpPr/>
            <p:nvPr/>
          </p:nvSpPr>
          <p:spPr>
            <a:xfrm>
              <a:off x="1846606" y="2844167"/>
              <a:ext cx="236851" cy="119081"/>
            </a:xfrm>
            <a:custGeom>
              <a:avLst/>
              <a:gdLst/>
              <a:ahLst/>
              <a:cxnLst/>
              <a:rect l="l" t="t" r="r" b="b"/>
              <a:pathLst>
                <a:path w="2351" h="1182" extrusionOk="0">
                  <a:moveTo>
                    <a:pt x="524" y="0"/>
                  </a:moveTo>
                  <a:cubicBezTo>
                    <a:pt x="357" y="23"/>
                    <a:pt x="190" y="45"/>
                    <a:pt x="1" y="78"/>
                  </a:cubicBezTo>
                  <a:cubicBezTo>
                    <a:pt x="301" y="156"/>
                    <a:pt x="613" y="245"/>
                    <a:pt x="903" y="346"/>
                  </a:cubicBezTo>
                  <a:cubicBezTo>
                    <a:pt x="1181" y="446"/>
                    <a:pt x="1449" y="557"/>
                    <a:pt x="1683" y="747"/>
                  </a:cubicBezTo>
                  <a:cubicBezTo>
                    <a:pt x="1838" y="869"/>
                    <a:pt x="1972" y="1036"/>
                    <a:pt x="2117" y="1181"/>
                  </a:cubicBezTo>
                  <a:cubicBezTo>
                    <a:pt x="2284" y="1070"/>
                    <a:pt x="2351" y="880"/>
                    <a:pt x="2295" y="669"/>
                  </a:cubicBezTo>
                  <a:cubicBezTo>
                    <a:pt x="2273" y="568"/>
                    <a:pt x="2184" y="413"/>
                    <a:pt x="1794" y="279"/>
                  </a:cubicBezTo>
                  <a:cubicBezTo>
                    <a:pt x="1337" y="134"/>
                    <a:pt x="546" y="0"/>
                    <a:pt x="52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3296;p66">
              <a:extLst>
                <a:ext uri="{FF2B5EF4-FFF2-40B4-BE49-F238E27FC236}">
                  <a16:creationId xmlns:a16="http://schemas.microsoft.com/office/drawing/2014/main" id="{E8B04DCC-37D2-4400-8CC7-3CEE004D356C}"/>
                </a:ext>
              </a:extLst>
            </p:cNvPr>
            <p:cNvSpPr/>
            <p:nvPr/>
          </p:nvSpPr>
          <p:spPr>
            <a:xfrm>
              <a:off x="1962160" y="2872174"/>
              <a:ext cx="124722" cy="101148"/>
            </a:xfrm>
            <a:custGeom>
              <a:avLst/>
              <a:gdLst/>
              <a:ahLst/>
              <a:cxnLst/>
              <a:rect l="l" t="t" r="r" b="b"/>
              <a:pathLst>
                <a:path w="1238" h="1004" extrusionOk="0">
                  <a:moveTo>
                    <a:pt x="1148" y="391"/>
                  </a:moveTo>
                  <a:cubicBezTo>
                    <a:pt x="1115" y="268"/>
                    <a:pt x="892" y="1"/>
                    <a:pt x="524" y="1"/>
                  </a:cubicBezTo>
                  <a:cubicBezTo>
                    <a:pt x="380" y="23"/>
                    <a:pt x="101" y="179"/>
                    <a:pt x="57" y="357"/>
                  </a:cubicBezTo>
                  <a:cubicBezTo>
                    <a:pt x="1" y="580"/>
                    <a:pt x="12" y="636"/>
                    <a:pt x="57" y="847"/>
                  </a:cubicBezTo>
                  <a:cubicBezTo>
                    <a:pt x="201" y="948"/>
                    <a:pt x="357" y="1003"/>
                    <a:pt x="558" y="1003"/>
                  </a:cubicBezTo>
                  <a:cubicBezTo>
                    <a:pt x="1003" y="1003"/>
                    <a:pt x="1237" y="736"/>
                    <a:pt x="1148" y="3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3297;p66">
              <a:extLst>
                <a:ext uri="{FF2B5EF4-FFF2-40B4-BE49-F238E27FC236}">
                  <a16:creationId xmlns:a16="http://schemas.microsoft.com/office/drawing/2014/main" id="{6140152A-3966-4043-B45A-7502961F6085}"/>
                </a:ext>
              </a:extLst>
            </p:cNvPr>
            <p:cNvSpPr/>
            <p:nvPr/>
          </p:nvSpPr>
          <p:spPr>
            <a:xfrm>
              <a:off x="1995909" y="2896857"/>
              <a:ext cx="58432" cy="52891"/>
            </a:xfrm>
            <a:custGeom>
              <a:avLst/>
              <a:gdLst/>
              <a:ahLst/>
              <a:cxnLst/>
              <a:rect l="l" t="t" r="r" b="b"/>
              <a:pathLst>
                <a:path w="580" h="525" extrusionOk="0">
                  <a:moveTo>
                    <a:pt x="290" y="1"/>
                  </a:moveTo>
                  <a:cubicBezTo>
                    <a:pt x="134" y="1"/>
                    <a:pt x="0" y="112"/>
                    <a:pt x="0" y="257"/>
                  </a:cubicBezTo>
                  <a:cubicBezTo>
                    <a:pt x="0" y="402"/>
                    <a:pt x="134" y="524"/>
                    <a:pt x="290" y="524"/>
                  </a:cubicBezTo>
                  <a:cubicBezTo>
                    <a:pt x="457" y="524"/>
                    <a:pt x="579" y="402"/>
                    <a:pt x="579" y="257"/>
                  </a:cubicBezTo>
                  <a:cubicBezTo>
                    <a:pt x="579" y="112"/>
                    <a:pt x="457" y="1"/>
                    <a:pt x="290"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3298;p66">
              <a:extLst>
                <a:ext uri="{FF2B5EF4-FFF2-40B4-BE49-F238E27FC236}">
                  <a16:creationId xmlns:a16="http://schemas.microsoft.com/office/drawing/2014/main" id="{C82E39C7-519A-408E-A111-52C26ED7C284}"/>
                </a:ext>
              </a:extLst>
            </p:cNvPr>
            <p:cNvSpPr/>
            <p:nvPr/>
          </p:nvSpPr>
          <p:spPr>
            <a:xfrm>
              <a:off x="1897079" y="3899066"/>
              <a:ext cx="318858" cy="294075"/>
            </a:xfrm>
            <a:custGeom>
              <a:avLst/>
              <a:gdLst/>
              <a:ahLst/>
              <a:cxnLst/>
              <a:rect l="l" t="t" r="r" b="b"/>
              <a:pathLst>
                <a:path w="3165" h="2919" extrusionOk="0">
                  <a:moveTo>
                    <a:pt x="1583" y="0"/>
                  </a:moveTo>
                  <a:cubicBezTo>
                    <a:pt x="714" y="0"/>
                    <a:pt x="1" y="657"/>
                    <a:pt x="1" y="1459"/>
                  </a:cubicBezTo>
                  <a:cubicBezTo>
                    <a:pt x="1" y="2261"/>
                    <a:pt x="714" y="2918"/>
                    <a:pt x="1583" y="2918"/>
                  </a:cubicBezTo>
                  <a:cubicBezTo>
                    <a:pt x="2463" y="2918"/>
                    <a:pt x="3164" y="2261"/>
                    <a:pt x="3164" y="1459"/>
                  </a:cubicBezTo>
                  <a:cubicBezTo>
                    <a:pt x="3164" y="657"/>
                    <a:pt x="2463" y="0"/>
                    <a:pt x="1583"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3299;p66">
              <a:extLst>
                <a:ext uri="{FF2B5EF4-FFF2-40B4-BE49-F238E27FC236}">
                  <a16:creationId xmlns:a16="http://schemas.microsoft.com/office/drawing/2014/main" id="{DCE3D1E9-7728-4195-A2F4-F29E7C1EB89F}"/>
                </a:ext>
              </a:extLst>
            </p:cNvPr>
            <p:cNvSpPr/>
            <p:nvPr/>
          </p:nvSpPr>
          <p:spPr>
            <a:xfrm>
              <a:off x="1918437" y="3918107"/>
              <a:ext cx="277250" cy="255993"/>
            </a:xfrm>
            <a:custGeom>
              <a:avLst/>
              <a:gdLst/>
              <a:ahLst/>
              <a:cxnLst/>
              <a:rect l="l" t="t" r="r" b="b"/>
              <a:pathLst>
                <a:path w="2752" h="2541" extrusionOk="0">
                  <a:moveTo>
                    <a:pt x="1371" y="0"/>
                  </a:moveTo>
                  <a:cubicBezTo>
                    <a:pt x="613" y="0"/>
                    <a:pt x="0" y="569"/>
                    <a:pt x="0" y="1270"/>
                  </a:cubicBezTo>
                  <a:cubicBezTo>
                    <a:pt x="0" y="1972"/>
                    <a:pt x="613" y="2540"/>
                    <a:pt x="1371" y="2540"/>
                  </a:cubicBezTo>
                  <a:cubicBezTo>
                    <a:pt x="2139" y="2540"/>
                    <a:pt x="2752" y="1972"/>
                    <a:pt x="2752" y="1270"/>
                  </a:cubicBezTo>
                  <a:cubicBezTo>
                    <a:pt x="2752" y="569"/>
                    <a:pt x="2139" y="0"/>
                    <a:pt x="1371"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3300;p66">
              <a:extLst>
                <a:ext uri="{FF2B5EF4-FFF2-40B4-BE49-F238E27FC236}">
                  <a16:creationId xmlns:a16="http://schemas.microsoft.com/office/drawing/2014/main" id="{7E0F1E88-04BA-48E5-9547-A6B36DE1ABEB}"/>
                </a:ext>
              </a:extLst>
            </p:cNvPr>
            <p:cNvSpPr/>
            <p:nvPr/>
          </p:nvSpPr>
          <p:spPr>
            <a:xfrm>
              <a:off x="1972335" y="3952863"/>
              <a:ext cx="191919" cy="177412"/>
            </a:xfrm>
            <a:custGeom>
              <a:avLst/>
              <a:gdLst/>
              <a:ahLst/>
              <a:cxnLst/>
              <a:rect l="l" t="t" r="r" b="b"/>
              <a:pathLst>
                <a:path w="1905" h="1761" extrusionOk="0">
                  <a:moveTo>
                    <a:pt x="947" y="1"/>
                  </a:moveTo>
                  <a:cubicBezTo>
                    <a:pt x="423" y="1"/>
                    <a:pt x="0" y="391"/>
                    <a:pt x="0" y="881"/>
                  </a:cubicBezTo>
                  <a:cubicBezTo>
                    <a:pt x="0" y="1371"/>
                    <a:pt x="423" y="1761"/>
                    <a:pt x="947" y="1761"/>
                  </a:cubicBezTo>
                  <a:cubicBezTo>
                    <a:pt x="1482" y="1761"/>
                    <a:pt x="1905" y="1371"/>
                    <a:pt x="1905" y="881"/>
                  </a:cubicBezTo>
                  <a:cubicBezTo>
                    <a:pt x="1905" y="391"/>
                    <a:pt x="1482" y="1"/>
                    <a:pt x="947"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3301;p66">
              <a:extLst>
                <a:ext uri="{FF2B5EF4-FFF2-40B4-BE49-F238E27FC236}">
                  <a16:creationId xmlns:a16="http://schemas.microsoft.com/office/drawing/2014/main" id="{1A61A44D-D95D-4966-B4C8-B2DEBE4B72BF}"/>
                </a:ext>
              </a:extLst>
            </p:cNvPr>
            <p:cNvSpPr/>
            <p:nvPr/>
          </p:nvSpPr>
          <p:spPr>
            <a:xfrm>
              <a:off x="2002559" y="3980971"/>
              <a:ext cx="131472" cy="121297"/>
            </a:xfrm>
            <a:custGeom>
              <a:avLst/>
              <a:gdLst/>
              <a:ahLst/>
              <a:cxnLst/>
              <a:rect l="l" t="t" r="r" b="b"/>
              <a:pathLst>
                <a:path w="1305" h="1204" extrusionOk="0">
                  <a:moveTo>
                    <a:pt x="1304" y="602"/>
                  </a:moveTo>
                  <a:cubicBezTo>
                    <a:pt x="1304" y="936"/>
                    <a:pt x="1015" y="1203"/>
                    <a:pt x="647" y="1203"/>
                  </a:cubicBezTo>
                  <a:cubicBezTo>
                    <a:pt x="290" y="1203"/>
                    <a:pt x="1" y="936"/>
                    <a:pt x="1" y="602"/>
                  </a:cubicBezTo>
                  <a:cubicBezTo>
                    <a:pt x="1" y="268"/>
                    <a:pt x="290" y="0"/>
                    <a:pt x="647" y="0"/>
                  </a:cubicBezTo>
                  <a:cubicBezTo>
                    <a:pt x="1015" y="0"/>
                    <a:pt x="1304" y="268"/>
                    <a:pt x="1304" y="6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3302;p66">
              <a:extLst>
                <a:ext uri="{FF2B5EF4-FFF2-40B4-BE49-F238E27FC236}">
                  <a16:creationId xmlns:a16="http://schemas.microsoft.com/office/drawing/2014/main" id="{17AC6342-C598-4CC0-8162-2F4EC6945131}"/>
                </a:ext>
              </a:extLst>
            </p:cNvPr>
            <p:cNvSpPr/>
            <p:nvPr/>
          </p:nvSpPr>
          <p:spPr>
            <a:xfrm>
              <a:off x="2864426" y="4382641"/>
              <a:ext cx="90973" cy="61857"/>
            </a:xfrm>
            <a:custGeom>
              <a:avLst/>
              <a:gdLst/>
              <a:ahLst/>
              <a:cxnLst/>
              <a:rect l="l" t="t" r="r" b="b"/>
              <a:pathLst>
                <a:path w="903" h="614" extrusionOk="0">
                  <a:moveTo>
                    <a:pt x="1" y="1"/>
                  </a:moveTo>
                  <a:lnTo>
                    <a:pt x="1" y="614"/>
                  </a:lnTo>
                  <a:lnTo>
                    <a:pt x="903" y="614"/>
                  </a:lnTo>
                  <a:lnTo>
                    <a:pt x="903"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03;p66">
              <a:extLst>
                <a:ext uri="{FF2B5EF4-FFF2-40B4-BE49-F238E27FC236}">
                  <a16:creationId xmlns:a16="http://schemas.microsoft.com/office/drawing/2014/main" id="{8BF31816-7DB5-48E3-9747-7B7173C07234}"/>
                </a:ext>
              </a:extLst>
            </p:cNvPr>
            <p:cNvSpPr/>
            <p:nvPr/>
          </p:nvSpPr>
          <p:spPr>
            <a:xfrm>
              <a:off x="2155186" y="4382641"/>
              <a:ext cx="91073" cy="61857"/>
            </a:xfrm>
            <a:custGeom>
              <a:avLst/>
              <a:gdLst/>
              <a:ahLst/>
              <a:cxnLst/>
              <a:rect l="l" t="t" r="r" b="b"/>
              <a:pathLst>
                <a:path w="904" h="614" extrusionOk="0">
                  <a:moveTo>
                    <a:pt x="1" y="1"/>
                  </a:moveTo>
                  <a:lnTo>
                    <a:pt x="1" y="614"/>
                  </a:lnTo>
                  <a:lnTo>
                    <a:pt x="903" y="614"/>
                  </a:lnTo>
                  <a:lnTo>
                    <a:pt x="903"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04;p66">
              <a:extLst>
                <a:ext uri="{FF2B5EF4-FFF2-40B4-BE49-F238E27FC236}">
                  <a16:creationId xmlns:a16="http://schemas.microsoft.com/office/drawing/2014/main" id="{8EDFB8B4-605D-47A0-B146-D81B7253CF2C}"/>
                </a:ext>
              </a:extLst>
            </p:cNvPr>
            <p:cNvSpPr/>
            <p:nvPr/>
          </p:nvSpPr>
          <p:spPr>
            <a:xfrm>
              <a:off x="2019383" y="3756512"/>
              <a:ext cx="1274928" cy="670055"/>
            </a:xfrm>
            <a:custGeom>
              <a:avLst/>
              <a:gdLst/>
              <a:ahLst/>
              <a:cxnLst/>
              <a:rect l="l" t="t" r="r" b="b"/>
              <a:pathLst>
                <a:path w="12655" h="6651" extrusionOk="0">
                  <a:moveTo>
                    <a:pt x="2351" y="0"/>
                  </a:moveTo>
                  <a:cubicBezTo>
                    <a:pt x="2273" y="0"/>
                    <a:pt x="2206" y="56"/>
                    <a:pt x="2184" y="112"/>
                  </a:cubicBezTo>
                  <a:lnTo>
                    <a:pt x="23" y="6450"/>
                  </a:lnTo>
                  <a:cubicBezTo>
                    <a:pt x="1" y="6539"/>
                    <a:pt x="68" y="6617"/>
                    <a:pt x="179" y="6617"/>
                  </a:cubicBezTo>
                  <a:lnTo>
                    <a:pt x="10505" y="6650"/>
                  </a:lnTo>
                  <a:cubicBezTo>
                    <a:pt x="10594" y="6650"/>
                    <a:pt x="10672" y="6595"/>
                    <a:pt x="10683" y="6517"/>
                  </a:cubicBezTo>
                  <a:lnTo>
                    <a:pt x="12599" y="546"/>
                  </a:lnTo>
                  <a:cubicBezTo>
                    <a:pt x="12610" y="491"/>
                    <a:pt x="12655" y="312"/>
                    <a:pt x="12555" y="268"/>
                  </a:cubicBezTo>
                  <a:cubicBezTo>
                    <a:pt x="12471" y="229"/>
                    <a:pt x="12396" y="218"/>
                    <a:pt x="12326" y="218"/>
                  </a:cubicBezTo>
                  <a:cubicBezTo>
                    <a:pt x="12257" y="218"/>
                    <a:pt x="12193" y="229"/>
                    <a:pt x="12131" y="234"/>
                  </a:cubicBezTo>
                  <a:lnTo>
                    <a:pt x="235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3305;p66">
              <a:extLst>
                <a:ext uri="{FF2B5EF4-FFF2-40B4-BE49-F238E27FC236}">
                  <a16:creationId xmlns:a16="http://schemas.microsoft.com/office/drawing/2014/main" id="{F65A6163-3770-483F-B218-D1C9F35D3200}"/>
                </a:ext>
              </a:extLst>
            </p:cNvPr>
            <p:cNvSpPr/>
            <p:nvPr/>
          </p:nvSpPr>
          <p:spPr>
            <a:xfrm>
              <a:off x="2105821" y="3777870"/>
              <a:ext cx="1191914" cy="604873"/>
            </a:xfrm>
            <a:custGeom>
              <a:avLst/>
              <a:gdLst/>
              <a:ahLst/>
              <a:cxnLst/>
              <a:rect l="l" t="t" r="r" b="b"/>
              <a:pathLst>
                <a:path w="11831" h="6004" extrusionOk="0">
                  <a:moveTo>
                    <a:pt x="2061" y="0"/>
                  </a:moveTo>
                  <a:lnTo>
                    <a:pt x="1" y="6004"/>
                  </a:lnTo>
                  <a:lnTo>
                    <a:pt x="1" y="6004"/>
                  </a:lnTo>
                  <a:lnTo>
                    <a:pt x="9959" y="5870"/>
                  </a:lnTo>
                  <a:lnTo>
                    <a:pt x="11830" y="312"/>
                  </a:lnTo>
                  <a:lnTo>
                    <a:pt x="2061"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3306;p66">
              <a:extLst>
                <a:ext uri="{FF2B5EF4-FFF2-40B4-BE49-F238E27FC236}">
                  <a16:creationId xmlns:a16="http://schemas.microsoft.com/office/drawing/2014/main" id="{AA28F0CF-BE48-4152-8CF8-D75E6FEBBB52}"/>
                </a:ext>
              </a:extLst>
            </p:cNvPr>
            <p:cNvSpPr/>
            <p:nvPr/>
          </p:nvSpPr>
          <p:spPr>
            <a:xfrm>
              <a:off x="2046382" y="3756512"/>
              <a:ext cx="1271402" cy="670055"/>
            </a:xfrm>
            <a:custGeom>
              <a:avLst/>
              <a:gdLst/>
              <a:ahLst/>
              <a:cxnLst/>
              <a:rect l="l" t="t" r="r" b="b"/>
              <a:pathLst>
                <a:path w="12620" h="6651" extrusionOk="0">
                  <a:moveTo>
                    <a:pt x="2340" y="0"/>
                  </a:moveTo>
                  <a:cubicBezTo>
                    <a:pt x="2262" y="12"/>
                    <a:pt x="2195" y="56"/>
                    <a:pt x="2184" y="112"/>
                  </a:cubicBezTo>
                  <a:lnTo>
                    <a:pt x="34" y="6450"/>
                  </a:lnTo>
                  <a:cubicBezTo>
                    <a:pt x="0" y="6539"/>
                    <a:pt x="67" y="6617"/>
                    <a:pt x="179" y="6617"/>
                  </a:cubicBezTo>
                  <a:lnTo>
                    <a:pt x="10493" y="6650"/>
                  </a:lnTo>
                  <a:cubicBezTo>
                    <a:pt x="10582" y="6650"/>
                    <a:pt x="10660" y="6595"/>
                    <a:pt x="10672" y="6517"/>
                  </a:cubicBezTo>
                  <a:lnTo>
                    <a:pt x="12599" y="435"/>
                  </a:lnTo>
                  <a:cubicBezTo>
                    <a:pt x="12609" y="362"/>
                    <a:pt x="12619" y="232"/>
                    <a:pt x="12486" y="232"/>
                  </a:cubicBezTo>
                  <a:cubicBezTo>
                    <a:pt x="12476" y="232"/>
                    <a:pt x="12465" y="233"/>
                    <a:pt x="12454" y="234"/>
                  </a:cubicBezTo>
                  <a:lnTo>
                    <a:pt x="2340"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3307;p66">
              <a:extLst>
                <a:ext uri="{FF2B5EF4-FFF2-40B4-BE49-F238E27FC236}">
                  <a16:creationId xmlns:a16="http://schemas.microsoft.com/office/drawing/2014/main" id="{88C035A0-93F7-4E11-97D5-EDF4E8FD7401}"/>
                </a:ext>
              </a:extLst>
            </p:cNvPr>
            <p:cNvSpPr/>
            <p:nvPr/>
          </p:nvSpPr>
          <p:spPr>
            <a:xfrm>
              <a:off x="2046382" y="3910248"/>
              <a:ext cx="1181739" cy="516318"/>
            </a:xfrm>
            <a:custGeom>
              <a:avLst/>
              <a:gdLst/>
              <a:ahLst/>
              <a:cxnLst/>
              <a:rect l="l" t="t" r="r" b="b"/>
              <a:pathLst>
                <a:path w="11730" h="5125" extrusionOk="0">
                  <a:moveTo>
                    <a:pt x="1693" y="0"/>
                  </a:moveTo>
                  <a:lnTo>
                    <a:pt x="34" y="4924"/>
                  </a:lnTo>
                  <a:cubicBezTo>
                    <a:pt x="0" y="5013"/>
                    <a:pt x="67" y="5091"/>
                    <a:pt x="179" y="5091"/>
                  </a:cubicBezTo>
                  <a:lnTo>
                    <a:pt x="10493" y="5124"/>
                  </a:lnTo>
                  <a:cubicBezTo>
                    <a:pt x="10582" y="5124"/>
                    <a:pt x="10660" y="5069"/>
                    <a:pt x="10672" y="4991"/>
                  </a:cubicBezTo>
                  <a:lnTo>
                    <a:pt x="11730" y="1660"/>
                  </a:lnTo>
                  <a:lnTo>
                    <a:pt x="11730" y="1660"/>
                  </a:lnTo>
                  <a:cubicBezTo>
                    <a:pt x="10503" y="1944"/>
                    <a:pt x="9021" y="2296"/>
                    <a:pt x="7647" y="2296"/>
                  </a:cubicBezTo>
                  <a:cubicBezTo>
                    <a:pt x="7187" y="2296"/>
                    <a:pt x="6739" y="2257"/>
                    <a:pt x="6316" y="2161"/>
                  </a:cubicBezTo>
                  <a:cubicBezTo>
                    <a:pt x="4623" y="1783"/>
                    <a:pt x="3075" y="1215"/>
                    <a:pt x="169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308;p66">
              <a:extLst>
                <a:ext uri="{FF2B5EF4-FFF2-40B4-BE49-F238E27FC236}">
                  <a16:creationId xmlns:a16="http://schemas.microsoft.com/office/drawing/2014/main" id="{7F4C9F48-1F99-4ECD-8BFC-723A37A5807E}"/>
                </a:ext>
              </a:extLst>
            </p:cNvPr>
            <p:cNvSpPr/>
            <p:nvPr/>
          </p:nvSpPr>
          <p:spPr>
            <a:xfrm>
              <a:off x="1599682" y="4435431"/>
              <a:ext cx="1530820" cy="73040"/>
            </a:xfrm>
            <a:custGeom>
              <a:avLst/>
              <a:gdLst/>
              <a:ahLst/>
              <a:cxnLst/>
              <a:rect l="l" t="t" r="r" b="b"/>
              <a:pathLst>
                <a:path w="15195" h="725" extrusionOk="0">
                  <a:moveTo>
                    <a:pt x="190" y="1"/>
                  </a:moveTo>
                  <a:cubicBezTo>
                    <a:pt x="90" y="1"/>
                    <a:pt x="1" y="101"/>
                    <a:pt x="1" y="223"/>
                  </a:cubicBezTo>
                  <a:lnTo>
                    <a:pt x="1" y="502"/>
                  </a:lnTo>
                  <a:cubicBezTo>
                    <a:pt x="1" y="624"/>
                    <a:pt x="90" y="725"/>
                    <a:pt x="190" y="725"/>
                  </a:cubicBezTo>
                  <a:lnTo>
                    <a:pt x="15016" y="725"/>
                  </a:lnTo>
                  <a:cubicBezTo>
                    <a:pt x="15117" y="725"/>
                    <a:pt x="15195" y="624"/>
                    <a:pt x="15195" y="502"/>
                  </a:cubicBezTo>
                  <a:lnTo>
                    <a:pt x="15195" y="223"/>
                  </a:lnTo>
                  <a:cubicBezTo>
                    <a:pt x="15195" y="101"/>
                    <a:pt x="15117" y="1"/>
                    <a:pt x="1501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309;p66">
              <a:extLst>
                <a:ext uri="{FF2B5EF4-FFF2-40B4-BE49-F238E27FC236}">
                  <a16:creationId xmlns:a16="http://schemas.microsoft.com/office/drawing/2014/main" id="{AEBF3A50-37DE-43A3-8320-5FB23BE39A9A}"/>
                </a:ext>
              </a:extLst>
            </p:cNvPr>
            <p:cNvSpPr/>
            <p:nvPr/>
          </p:nvSpPr>
          <p:spPr>
            <a:xfrm>
              <a:off x="1599682" y="4435431"/>
              <a:ext cx="506244" cy="73040"/>
            </a:xfrm>
            <a:custGeom>
              <a:avLst/>
              <a:gdLst/>
              <a:ahLst/>
              <a:cxnLst/>
              <a:rect l="l" t="t" r="r" b="b"/>
              <a:pathLst>
                <a:path w="5025" h="725" extrusionOk="0">
                  <a:moveTo>
                    <a:pt x="190" y="1"/>
                  </a:moveTo>
                  <a:cubicBezTo>
                    <a:pt x="90" y="1"/>
                    <a:pt x="1" y="101"/>
                    <a:pt x="1" y="223"/>
                  </a:cubicBezTo>
                  <a:lnTo>
                    <a:pt x="1" y="502"/>
                  </a:lnTo>
                  <a:cubicBezTo>
                    <a:pt x="1" y="624"/>
                    <a:pt x="90" y="725"/>
                    <a:pt x="190" y="725"/>
                  </a:cubicBezTo>
                  <a:lnTo>
                    <a:pt x="4880" y="725"/>
                  </a:lnTo>
                  <a:lnTo>
                    <a:pt x="5025"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3310;p66">
              <a:extLst>
                <a:ext uri="{FF2B5EF4-FFF2-40B4-BE49-F238E27FC236}">
                  <a16:creationId xmlns:a16="http://schemas.microsoft.com/office/drawing/2014/main" id="{E626B29A-F719-46C0-A943-F764A3ABF950}"/>
                </a:ext>
              </a:extLst>
            </p:cNvPr>
            <p:cNvSpPr/>
            <p:nvPr/>
          </p:nvSpPr>
          <p:spPr>
            <a:xfrm>
              <a:off x="2675933" y="4038194"/>
              <a:ext cx="67398" cy="59540"/>
            </a:xfrm>
            <a:custGeom>
              <a:avLst/>
              <a:gdLst/>
              <a:ahLst/>
              <a:cxnLst/>
              <a:rect l="l" t="t" r="r" b="b"/>
              <a:pathLst>
                <a:path w="669" h="591" extrusionOk="0">
                  <a:moveTo>
                    <a:pt x="379" y="0"/>
                  </a:moveTo>
                  <a:cubicBezTo>
                    <a:pt x="212" y="0"/>
                    <a:pt x="67" y="123"/>
                    <a:pt x="34" y="268"/>
                  </a:cubicBezTo>
                  <a:cubicBezTo>
                    <a:pt x="0" y="412"/>
                    <a:pt x="78" y="546"/>
                    <a:pt x="212" y="580"/>
                  </a:cubicBezTo>
                  <a:cubicBezTo>
                    <a:pt x="237" y="587"/>
                    <a:pt x="263" y="590"/>
                    <a:pt x="288" y="590"/>
                  </a:cubicBezTo>
                  <a:cubicBezTo>
                    <a:pt x="422" y="590"/>
                    <a:pt x="555" y="497"/>
                    <a:pt x="602" y="357"/>
                  </a:cubicBezTo>
                  <a:cubicBezTo>
                    <a:pt x="669" y="179"/>
                    <a:pt x="557" y="11"/>
                    <a:pt x="379"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11;p66">
              <a:extLst>
                <a:ext uri="{FF2B5EF4-FFF2-40B4-BE49-F238E27FC236}">
                  <a16:creationId xmlns:a16="http://schemas.microsoft.com/office/drawing/2014/main" id="{9802F1A8-D3D3-4A3B-BA2C-A534A8A53873}"/>
                </a:ext>
              </a:extLst>
            </p:cNvPr>
            <p:cNvSpPr/>
            <p:nvPr/>
          </p:nvSpPr>
          <p:spPr>
            <a:xfrm>
              <a:off x="1214839" y="4073556"/>
              <a:ext cx="198165" cy="376988"/>
            </a:xfrm>
            <a:custGeom>
              <a:avLst/>
              <a:gdLst/>
              <a:ahLst/>
              <a:cxnLst/>
              <a:rect l="l" t="t" r="r" b="b"/>
              <a:pathLst>
                <a:path w="1967" h="3742" extrusionOk="0">
                  <a:moveTo>
                    <a:pt x="972" y="1"/>
                  </a:moveTo>
                  <a:cubicBezTo>
                    <a:pt x="836" y="1"/>
                    <a:pt x="718" y="26"/>
                    <a:pt x="646" y="84"/>
                  </a:cubicBezTo>
                  <a:cubicBezTo>
                    <a:pt x="646" y="84"/>
                    <a:pt x="0" y="2534"/>
                    <a:pt x="101" y="3370"/>
                  </a:cubicBezTo>
                  <a:cubicBezTo>
                    <a:pt x="134" y="3648"/>
                    <a:pt x="244" y="3741"/>
                    <a:pt x="376" y="3741"/>
                  </a:cubicBezTo>
                  <a:cubicBezTo>
                    <a:pt x="640" y="3741"/>
                    <a:pt x="992" y="3370"/>
                    <a:pt x="992" y="3370"/>
                  </a:cubicBezTo>
                  <a:cubicBezTo>
                    <a:pt x="992" y="3370"/>
                    <a:pt x="1927" y="808"/>
                    <a:pt x="1950" y="474"/>
                  </a:cubicBezTo>
                  <a:cubicBezTo>
                    <a:pt x="1966" y="231"/>
                    <a:pt x="1385" y="1"/>
                    <a:pt x="97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312;p66">
              <a:extLst>
                <a:ext uri="{FF2B5EF4-FFF2-40B4-BE49-F238E27FC236}">
                  <a16:creationId xmlns:a16="http://schemas.microsoft.com/office/drawing/2014/main" id="{A987C7AF-ACDB-48D8-8645-1382E24BBE61}"/>
                </a:ext>
              </a:extLst>
            </p:cNvPr>
            <p:cNvSpPr/>
            <p:nvPr/>
          </p:nvSpPr>
          <p:spPr>
            <a:xfrm>
              <a:off x="1371899" y="3749762"/>
              <a:ext cx="272817" cy="422625"/>
            </a:xfrm>
            <a:custGeom>
              <a:avLst/>
              <a:gdLst/>
              <a:ahLst/>
              <a:cxnLst/>
              <a:rect l="l" t="t" r="r" b="b"/>
              <a:pathLst>
                <a:path w="2708" h="4195" extrusionOk="0">
                  <a:moveTo>
                    <a:pt x="1170" y="1"/>
                  </a:moveTo>
                  <a:cubicBezTo>
                    <a:pt x="1170" y="1"/>
                    <a:pt x="547" y="112"/>
                    <a:pt x="279" y="212"/>
                  </a:cubicBezTo>
                  <a:cubicBezTo>
                    <a:pt x="279" y="212"/>
                    <a:pt x="1" y="4122"/>
                    <a:pt x="168" y="4178"/>
                  </a:cubicBezTo>
                  <a:cubicBezTo>
                    <a:pt x="196" y="4189"/>
                    <a:pt x="249" y="4194"/>
                    <a:pt x="321" y="4194"/>
                  </a:cubicBezTo>
                  <a:cubicBezTo>
                    <a:pt x="678" y="4194"/>
                    <a:pt x="1486" y="4063"/>
                    <a:pt x="1783" y="3877"/>
                  </a:cubicBezTo>
                  <a:cubicBezTo>
                    <a:pt x="2151" y="3654"/>
                    <a:pt x="2708" y="1515"/>
                    <a:pt x="117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 name="Google Shape;3313;p66">
              <a:extLst>
                <a:ext uri="{FF2B5EF4-FFF2-40B4-BE49-F238E27FC236}">
                  <a16:creationId xmlns:a16="http://schemas.microsoft.com/office/drawing/2014/main" id="{82DD3F30-1193-48BE-9969-EC7A3616DA9E}"/>
                </a:ext>
              </a:extLst>
            </p:cNvPr>
            <p:cNvSpPr/>
            <p:nvPr/>
          </p:nvSpPr>
          <p:spPr>
            <a:xfrm>
              <a:off x="1169907" y="3709363"/>
              <a:ext cx="341223" cy="464737"/>
            </a:xfrm>
            <a:custGeom>
              <a:avLst/>
              <a:gdLst/>
              <a:ahLst/>
              <a:cxnLst/>
              <a:rect l="l" t="t" r="r" b="b"/>
              <a:pathLst>
                <a:path w="3387" h="4613" extrusionOk="0">
                  <a:moveTo>
                    <a:pt x="903" y="4066"/>
                  </a:moveTo>
                  <a:cubicBezTo>
                    <a:pt x="903" y="4066"/>
                    <a:pt x="1" y="3120"/>
                    <a:pt x="903" y="1560"/>
                  </a:cubicBezTo>
                  <a:cubicBezTo>
                    <a:pt x="1816" y="1"/>
                    <a:pt x="2830" y="591"/>
                    <a:pt x="3109" y="1660"/>
                  </a:cubicBezTo>
                  <a:cubicBezTo>
                    <a:pt x="3387" y="2730"/>
                    <a:pt x="2830" y="4501"/>
                    <a:pt x="2173" y="4579"/>
                  </a:cubicBezTo>
                  <a:cubicBezTo>
                    <a:pt x="1950" y="4612"/>
                    <a:pt x="1694" y="4534"/>
                    <a:pt x="1415" y="4400"/>
                  </a:cubicBezTo>
                  <a:cubicBezTo>
                    <a:pt x="1103" y="4256"/>
                    <a:pt x="903" y="4066"/>
                    <a:pt x="903" y="406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3314;p66">
              <a:extLst>
                <a:ext uri="{FF2B5EF4-FFF2-40B4-BE49-F238E27FC236}">
                  <a16:creationId xmlns:a16="http://schemas.microsoft.com/office/drawing/2014/main" id="{14F6489C-4B5E-461B-8D83-F1BEEF3FE2B6}"/>
                </a:ext>
              </a:extLst>
            </p:cNvPr>
            <p:cNvSpPr/>
            <p:nvPr/>
          </p:nvSpPr>
          <p:spPr>
            <a:xfrm>
              <a:off x="1198015" y="3900174"/>
              <a:ext cx="271609" cy="255288"/>
            </a:xfrm>
            <a:custGeom>
              <a:avLst/>
              <a:gdLst/>
              <a:ahLst/>
              <a:cxnLst/>
              <a:rect l="l" t="t" r="r" b="b"/>
              <a:pathLst>
                <a:path w="2696" h="2534" extrusionOk="0">
                  <a:moveTo>
                    <a:pt x="646" y="0"/>
                  </a:moveTo>
                  <a:lnTo>
                    <a:pt x="646" y="0"/>
                  </a:lnTo>
                  <a:cubicBezTo>
                    <a:pt x="0" y="1292"/>
                    <a:pt x="735" y="2072"/>
                    <a:pt x="735" y="2072"/>
                  </a:cubicBezTo>
                  <a:cubicBezTo>
                    <a:pt x="735" y="2072"/>
                    <a:pt x="902" y="2228"/>
                    <a:pt x="1181" y="2362"/>
                  </a:cubicBezTo>
                  <a:cubicBezTo>
                    <a:pt x="1395" y="2469"/>
                    <a:pt x="1600" y="2533"/>
                    <a:pt x="1782" y="2533"/>
                  </a:cubicBezTo>
                  <a:cubicBezTo>
                    <a:pt x="1808" y="2533"/>
                    <a:pt x="1835" y="2532"/>
                    <a:pt x="1860" y="2529"/>
                  </a:cubicBezTo>
                  <a:cubicBezTo>
                    <a:pt x="2239" y="2473"/>
                    <a:pt x="2584" y="1771"/>
                    <a:pt x="2696" y="1036"/>
                  </a:cubicBezTo>
                  <a:lnTo>
                    <a:pt x="2685" y="1036"/>
                  </a:lnTo>
                  <a:cubicBezTo>
                    <a:pt x="2492" y="1182"/>
                    <a:pt x="2295" y="1246"/>
                    <a:pt x="2101" y="1246"/>
                  </a:cubicBezTo>
                  <a:cubicBezTo>
                    <a:pt x="1496" y="1246"/>
                    <a:pt x="924" y="633"/>
                    <a:pt x="646"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15;p66">
              <a:extLst>
                <a:ext uri="{FF2B5EF4-FFF2-40B4-BE49-F238E27FC236}">
                  <a16:creationId xmlns:a16="http://schemas.microsoft.com/office/drawing/2014/main" id="{ED24AE13-E6B7-49A4-AC9D-8BC1BF5FB220}"/>
                </a:ext>
              </a:extLst>
            </p:cNvPr>
            <p:cNvSpPr/>
            <p:nvPr/>
          </p:nvSpPr>
          <p:spPr>
            <a:xfrm>
              <a:off x="1254129" y="4381533"/>
              <a:ext cx="535359" cy="125831"/>
            </a:xfrm>
            <a:custGeom>
              <a:avLst/>
              <a:gdLst/>
              <a:ahLst/>
              <a:cxnLst/>
              <a:rect l="l" t="t" r="r" b="b"/>
              <a:pathLst>
                <a:path w="5314" h="1249" extrusionOk="0">
                  <a:moveTo>
                    <a:pt x="980" y="1"/>
                  </a:moveTo>
                  <a:lnTo>
                    <a:pt x="0" y="1204"/>
                  </a:lnTo>
                  <a:lnTo>
                    <a:pt x="4846" y="1248"/>
                  </a:lnTo>
                  <a:cubicBezTo>
                    <a:pt x="4846" y="1248"/>
                    <a:pt x="5313" y="736"/>
                    <a:pt x="5035" y="691"/>
                  </a:cubicBezTo>
                  <a:cubicBezTo>
                    <a:pt x="4757" y="636"/>
                    <a:pt x="980" y="1"/>
                    <a:pt x="98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316;p66">
              <a:extLst>
                <a:ext uri="{FF2B5EF4-FFF2-40B4-BE49-F238E27FC236}">
                  <a16:creationId xmlns:a16="http://schemas.microsoft.com/office/drawing/2014/main" id="{CADF53F7-374A-4E66-AAE8-F4CFBA69C5B9}"/>
                </a:ext>
              </a:extLst>
            </p:cNvPr>
            <p:cNvSpPr/>
            <p:nvPr/>
          </p:nvSpPr>
          <p:spPr>
            <a:xfrm>
              <a:off x="1190157" y="4325317"/>
              <a:ext cx="213176" cy="179225"/>
            </a:xfrm>
            <a:custGeom>
              <a:avLst/>
              <a:gdLst/>
              <a:ahLst/>
              <a:cxnLst/>
              <a:rect l="l" t="t" r="r" b="b"/>
              <a:pathLst>
                <a:path w="2116" h="1779" extrusionOk="0">
                  <a:moveTo>
                    <a:pt x="1015" y="0"/>
                  </a:moveTo>
                  <a:cubicBezTo>
                    <a:pt x="993" y="0"/>
                    <a:pt x="970" y="1"/>
                    <a:pt x="947" y="2"/>
                  </a:cubicBezTo>
                  <a:cubicBezTo>
                    <a:pt x="435" y="35"/>
                    <a:pt x="45" y="392"/>
                    <a:pt x="22" y="804"/>
                  </a:cubicBezTo>
                  <a:cubicBezTo>
                    <a:pt x="0" y="1227"/>
                    <a:pt x="346" y="1650"/>
                    <a:pt x="858" y="1751"/>
                  </a:cubicBezTo>
                  <a:cubicBezTo>
                    <a:pt x="946" y="1770"/>
                    <a:pt x="1034" y="1779"/>
                    <a:pt x="1120" y="1779"/>
                  </a:cubicBezTo>
                  <a:cubicBezTo>
                    <a:pt x="1640" y="1779"/>
                    <a:pt x="2085" y="1446"/>
                    <a:pt x="2094" y="949"/>
                  </a:cubicBezTo>
                  <a:cubicBezTo>
                    <a:pt x="2116" y="402"/>
                    <a:pt x="1591" y="0"/>
                    <a:pt x="1015"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317;p66">
              <a:extLst>
                <a:ext uri="{FF2B5EF4-FFF2-40B4-BE49-F238E27FC236}">
                  <a16:creationId xmlns:a16="http://schemas.microsoft.com/office/drawing/2014/main" id="{F96DD7CF-BECD-472C-805F-076BDF9F815B}"/>
                </a:ext>
              </a:extLst>
            </p:cNvPr>
            <p:cNvSpPr/>
            <p:nvPr/>
          </p:nvSpPr>
          <p:spPr>
            <a:xfrm>
              <a:off x="1172123" y="4322093"/>
              <a:ext cx="203303" cy="193128"/>
            </a:xfrm>
            <a:custGeom>
              <a:avLst/>
              <a:gdLst/>
              <a:ahLst/>
              <a:cxnLst/>
              <a:rect l="l" t="t" r="r" b="b"/>
              <a:pathLst>
                <a:path w="2018" h="1917" extrusionOk="0">
                  <a:moveTo>
                    <a:pt x="1995" y="981"/>
                  </a:moveTo>
                  <a:cubicBezTo>
                    <a:pt x="1984" y="1560"/>
                    <a:pt x="1405" y="1916"/>
                    <a:pt x="814" y="1783"/>
                  </a:cubicBezTo>
                  <a:cubicBezTo>
                    <a:pt x="324" y="1682"/>
                    <a:pt x="1" y="1259"/>
                    <a:pt x="23" y="836"/>
                  </a:cubicBezTo>
                  <a:cubicBezTo>
                    <a:pt x="46" y="424"/>
                    <a:pt x="413" y="67"/>
                    <a:pt x="903" y="34"/>
                  </a:cubicBezTo>
                  <a:cubicBezTo>
                    <a:pt x="1471" y="0"/>
                    <a:pt x="2017" y="413"/>
                    <a:pt x="1995" y="9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3318;p66">
              <a:extLst>
                <a:ext uri="{FF2B5EF4-FFF2-40B4-BE49-F238E27FC236}">
                  <a16:creationId xmlns:a16="http://schemas.microsoft.com/office/drawing/2014/main" id="{E0B5E465-F728-47B4-A90A-F140A067D782}"/>
                </a:ext>
              </a:extLst>
            </p:cNvPr>
            <p:cNvSpPr/>
            <p:nvPr/>
          </p:nvSpPr>
          <p:spPr>
            <a:xfrm>
              <a:off x="1179982" y="4359167"/>
              <a:ext cx="179729" cy="134696"/>
            </a:xfrm>
            <a:custGeom>
              <a:avLst/>
              <a:gdLst/>
              <a:ahLst/>
              <a:cxnLst/>
              <a:rect l="l" t="t" r="r" b="b"/>
              <a:pathLst>
                <a:path w="1784" h="1337" extrusionOk="0">
                  <a:moveTo>
                    <a:pt x="246" y="0"/>
                  </a:moveTo>
                  <a:cubicBezTo>
                    <a:pt x="123" y="134"/>
                    <a:pt x="34" y="290"/>
                    <a:pt x="23" y="468"/>
                  </a:cubicBezTo>
                  <a:cubicBezTo>
                    <a:pt x="1" y="847"/>
                    <a:pt x="302" y="1225"/>
                    <a:pt x="736" y="1314"/>
                  </a:cubicBezTo>
                  <a:cubicBezTo>
                    <a:pt x="808" y="1330"/>
                    <a:pt x="879" y="1337"/>
                    <a:pt x="948" y="1337"/>
                  </a:cubicBezTo>
                  <a:cubicBezTo>
                    <a:pt x="1388" y="1337"/>
                    <a:pt x="1764" y="1044"/>
                    <a:pt x="1783" y="602"/>
                  </a:cubicBezTo>
                  <a:cubicBezTo>
                    <a:pt x="1783" y="590"/>
                    <a:pt x="1783" y="590"/>
                    <a:pt x="1783" y="590"/>
                  </a:cubicBezTo>
                  <a:cubicBezTo>
                    <a:pt x="1630" y="664"/>
                    <a:pt x="1466" y="699"/>
                    <a:pt x="1303" y="699"/>
                  </a:cubicBezTo>
                  <a:cubicBezTo>
                    <a:pt x="919" y="699"/>
                    <a:pt x="539" y="504"/>
                    <a:pt x="313" y="145"/>
                  </a:cubicBezTo>
                  <a:cubicBezTo>
                    <a:pt x="279" y="100"/>
                    <a:pt x="257" y="56"/>
                    <a:pt x="246"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19;p66">
              <a:extLst>
                <a:ext uri="{FF2B5EF4-FFF2-40B4-BE49-F238E27FC236}">
                  <a16:creationId xmlns:a16="http://schemas.microsoft.com/office/drawing/2014/main" id="{DB8D94C4-E387-44A7-9E0D-B332FD63EE26}"/>
                </a:ext>
              </a:extLst>
            </p:cNvPr>
            <p:cNvSpPr/>
            <p:nvPr/>
          </p:nvSpPr>
          <p:spPr>
            <a:xfrm>
              <a:off x="1198015" y="4351208"/>
              <a:ext cx="139230" cy="125226"/>
            </a:xfrm>
            <a:custGeom>
              <a:avLst/>
              <a:gdLst/>
              <a:ahLst/>
              <a:cxnLst/>
              <a:rect l="l" t="t" r="r" b="b"/>
              <a:pathLst>
                <a:path w="1382" h="1243" extrusionOk="0">
                  <a:moveTo>
                    <a:pt x="635" y="124"/>
                  </a:moveTo>
                  <a:cubicBezTo>
                    <a:pt x="958" y="124"/>
                    <a:pt x="1237" y="358"/>
                    <a:pt x="1225" y="658"/>
                  </a:cubicBezTo>
                  <a:cubicBezTo>
                    <a:pt x="1216" y="915"/>
                    <a:pt x="978" y="1102"/>
                    <a:pt x="706" y="1102"/>
                  </a:cubicBezTo>
                  <a:cubicBezTo>
                    <a:pt x="672" y="1102"/>
                    <a:pt x="637" y="1099"/>
                    <a:pt x="602" y="1093"/>
                  </a:cubicBezTo>
                  <a:cubicBezTo>
                    <a:pt x="312" y="1048"/>
                    <a:pt x="112" y="814"/>
                    <a:pt x="123" y="569"/>
                  </a:cubicBezTo>
                  <a:cubicBezTo>
                    <a:pt x="123" y="469"/>
                    <a:pt x="167" y="380"/>
                    <a:pt x="234" y="302"/>
                  </a:cubicBezTo>
                  <a:cubicBezTo>
                    <a:pt x="334" y="190"/>
                    <a:pt x="479" y="124"/>
                    <a:pt x="635" y="124"/>
                  </a:cubicBezTo>
                  <a:close/>
                  <a:moveTo>
                    <a:pt x="668" y="1"/>
                  </a:moveTo>
                  <a:cubicBezTo>
                    <a:pt x="661" y="1"/>
                    <a:pt x="654" y="1"/>
                    <a:pt x="646" y="1"/>
                  </a:cubicBezTo>
                  <a:cubicBezTo>
                    <a:pt x="457" y="1"/>
                    <a:pt x="279" y="79"/>
                    <a:pt x="167" y="213"/>
                  </a:cubicBezTo>
                  <a:cubicBezTo>
                    <a:pt x="78" y="313"/>
                    <a:pt x="22" y="436"/>
                    <a:pt x="22" y="569"/>
                  </a:cubicBezTo>
                  <a:cubicBezTo>
                    <a:pt x="0" y="870"/>
                    <a:pt x="234" y="1160"/>
                    <a:pt x="579" y="1226"/>
                  </a:cubicBezTo>
                  <a:cubicBezTo>
                    <a:pt x="602" y="1226"/>
                    <a:pt x="613" y="1226"/>
                    <a:pt x="624" y="1238"/>
                  </a:cubicBezTo>
                  <a:cubicBezTo>
                    <a:pt x="654" y="1241"/>
                    <a:pt x="683" y="1243"/>
                    <a:pt x="712" y="1243"/>
                  </a:cubicBezTo>
                  <a:cubicBezTo>
                    <a:pt x="1063" y="1243"/>
                    <a:pt x="1349" y="998"/>
                    <a:pt x="1359" y="658"/>
                  </a:cubicBezTo>
                  <a:cubicBezTo>
                    <a:pt x="1381" y="287"/>
                    <a:pt x="1049" y="1"/>
                    <a:pt x="66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3320;p66">
              <a:extLst>
                <a:ext uri="{FF2B5EF4-FFF2-40B4-BE49-F238E27FC236}">
                  <a16:creationId xmlns:a16="http://schemas.microsoft.com/office/drawing/2014/main" id="{3E6DCCC2-1EDB-4433-B2C3-13318F57DE25}"/>
                </a:ext>
              </a:extLst>
            </p:cNvPr>
            <p:cNvSpPr/>
            <p:nvPr/>
          </p:nvSpPr>
          <p:spPr>
            <a:xfrm>
              <a:off x="1258562" y="3836000"/>
              <a:ext cx="185270" cy="250553"/>
            </a:xfrm>
            <a:custGeom>
              <a:avLst/>
              <a:gdLst/>
              <a:ahLst/>
              <a:cxnLst/>
              <a:rect l="l" t="t" r="r" b="b"/>
              <a:pathLst>
                <a:path w="1839" h="2487" extrusionOk="0">
                  <a:moveTo>
                    <a:pt x="1126" y="147"/>
                  </a:moveTo>
                  <a:cubicBezTo>
                    <a:pt x="1248" y="158"/>
                    <a:pt x="1360" y="225"/>
                    <a:pt x="1449" y="336"/>
                  </a:cubicBezTo>
                  <a:cubicBezTo>
                    <a:pt x="1627" y="548"/>
                    <a:pt x="1694" y="893"/>
                    <a:pt x="1649" y="1261"/>
                  </a:cubicBezTo>
                  <a:cubicBezTo>
                    <a:pt x="1582" y="1874"/>
                    <a:pt x="1226" y="2341"/>
                    <a:pt x="847" y="2341"/>
                  </a:cubicBezTo>
                  <a:cubicBezTo>
                    <a:pt x="803" y="2341"/>
                    <a:pt x="769" y="2341"/>
                    <a:pt x="725" y="2330"/>
                  </a:cubicBezTo>
                  <a:cubicBezTo>
                    <a:pt x="357" y="2219"/>
                    <a:pt x="157" y="1617"/>
                    <a:pt x="301" y="1016"/>
                  </a:cubicBezTo>
                  <a:cubicBezTo>
                    <a:pt x="424" y="515"/>
                    <a:pt x="758" y="147"/>
                    <a:pt x="1081" y="147"/>
                  </a:cubicBezTo>
                  <a:close/>
                  <a:moveTo>
                    <a:pt x="1091" y="0"/>
                  </a:moveTo>
                  <a:cubicBezTo>
                    <a:pt x="695" y="0"/>
                    <a:pt x="307" y="414"/>
                    <a:pt x="168" y="983"/>
                  </a:cubicBezTo>
                  <a:cubicBezTo>
                    <a:pt x="1" y="1673"/>
                    <a:pt x="235" y="2330"/>
                    <a:pt x="691" y="2464"/>
                  </a:cubicBezTo>
                  <a:cubicBezTo>
                    <a:pt x="747" y="2475"/>
                    <a:pt x="792" y="2486"/>
                    <a:pt x="847" y="2486"/>
                  </a:cubicBezTo>
                  <a:cubicBezTo>
                    <a:pt x="1293" y="2486"/>
                    <a:pt x="1716" y="1952"/>
                    <a:pt x="1794" y="1283"/>
                  </a:cubicBezTo>
                  <a:cubicBezTo>
                    <a:pt x="1839" y="871"/>
                    <a:pt x="1761" y="492"/>
                    <a:pt x="1560" y="247"/>
                  </a:cubicBezTo>
                  <a:cubicBezTo>
                    <a:pt x="1449" y="103"/>
                    <a:pt x="1293" y="25"/>
                    <a:pt x="1137" y="2"/>
                  </a:cubicBezTo>
                  <a:cubicBezTo>
                    <a:pt x="1122" y="1"/>
                    <a:pt x="1106" y="0"/>
                    <a:pt x="10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3321;p66">
              <a:extLst>
                <a:ext uri="{FF2B5EF4-FFF2-40B4-BE49-F238E27FC236}">
                  <a16:creationId xmlns:a16="http://schemas.microsoft.com/office/drawing/2014/main" id="{ACBED6F6-4630-4009-98B3-5AACA2E950D0}"/>
                </a:ext>
              </a:extLst>
            </p:cNvPr>
            <p:cNvSpPr/>
            <p:nvPr/>
          </p:nvSpPr>
          <p:spPr>
            <a:xfrm>
              <a:off x="1874714" y="4398357"/>
              <a:ext cx="175095" cy="46141"/>
            </a:xfrm>
            <a:custGeom>
              <a:avLst/>
              <a:gdLst/>
              <a:ahLst/>
              <a:cxnLst/>
              <a:rect l="l" t="t" r="r" b="b"/>
              <a:pathLst>
                <a:path w="1738" h="458" extrusionOk="0">
                  <a:moveTo>
                    <a:pt x="0" y="1"/>
                  </a:moveTo>
                  <a:cubicBezTo>
                    <a:pt x="0" y="1"/>
                    <a:pt x="1637" y="1"/>
                    <a:pt x="1693" y="179"/>
                  </a:cubicBezTo>
                  <a:cubicBezTo>
                    <a:pt x="1738" y="369"/>
                    <a:pt x="1281" y="458"/>
                    <a:pt x="100" y="4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322;p66">
              <a:extLst>
                <a:ext uri="{FF2B5EF4-FFF2-40B4-BE49-F238E27FC236}">
                  <a16:creationId xmlns:a16="http://schemas.microsoft.com/office/drawing/2014/main" id="{57600AD7-46A9-4B09-8217-33FBEEA5DA76}"/>
                </a:ext>
              </a:extLst>
            </p:cNvPr>
            <p:cNvSpPr/>
            <p:nvPr/>
          </p:nvSpPr>
          <p:spPr>
            <a:xfrm>
              <a:off x="1884788" y="4424248"/>
              <a:ext cx="184162" cy="53899"/>
            </a:xfrm>
            <a:custGeom>
              <a:avLst/>
              <a:gdLst/>
              <a:ahLst/>
              <a:cxnLst/>
              <a:rect l="l" t="t" r="r" b="b"/>
              <a:pathLst>
                <a:path w="1828" h="535" extrusionOk="0">
                  <a:moveTo>
                    <a:pt x="0" y="112"/>
                  </a:moveTo>
                  <a:cubicBezTo>
                    <a:pt x="0" y="112"/>
                    <a:pt x="1716" y="0"/>
                    <a:pt x="1771" y="223"/>
                  </a:cubicBezTo>
                  <a:cubicBezTo>
                    <a:pt x="1827" y="446"/>
                    <a:pt x="1404" y="535"/>
                    <a:pt x="11" y="50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3323;p66">
              <a:extLst>
                <a:ext uri="{FF2B5EF4-FFF2-40B4-BE49-F238E27FC236}">
                  <a16:creationId xmlns:a16="http://schemas.microsoft.com/office/drawing/2014/main" id="{1829B32F-BF73-4CB6-8610-A93DFD58B9AD}"/>
                </a:ext>
              </a:extLst>
            </p:cNvPr>
            <p:cNvSpPr/>
            <p:nvPr/>
          </p:nvSpPr>
          <p:spPr>
            <a:xfrm>
              <a:off x="1882572" y="4459005"/>
              <a:ext cx="184061" cy="56216"/>
            </a:xfrm>
            <a:custGeom>
              <a:avLst/>
              <a:gdLst/>
              <a:ahLst/>
              <a:cxnLst/>
              <a:rect l="l" t="t" r="r" b="b"/>
              <a:pathLst>
                <a:path w="1827" h="558" extrusionOk="0">
                  <a:moveTo>
                    <a:pt x="22" y="134"/>
                  </a:moveTo>
                  <a:cubicBezTo>
                    <a:pt x="22" y="134"/>
                    <a:pt x="1749" y="0"/>
                    <a:pt x="1793" y="223"/>
                  </a:cubicBezTo>
                  <a:cubicBezTo>
                    <a:pt x="1827" y="435"/>
                    <a:pt x="1392" y="557"/>
                    <a:pt x="0" y="45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3324;p66">
              <a:extLst>
                <a:ext uri="{FF2B5EF4-FFF2-40B4-BE49-F238E27FC236}">
                  <a16:creationId xmlns:a16="http://schemas.microsoft.com/office/drawing/2014/main" id="{BF16B95E-82C8-4751-83BA-BB064E4B9272}"/>
                </a:ext>
              </a:extLst>
            </p:cNvPr>
            <p:cNvSpPr/>
            <p:nvPr/>
          </p:nvSpPr>
          <p:spPr>
            <a:xfrm>
              <a:off x="1685013" y="4400170"/>
              <a:ext cx="217811" cy="114749"/>
            </a:xfrm>
            <a:custGeom>
              <a:avLst/>
              <a:gdLst/>
              <a:ahLst/>
              <a:cxnLst/>
              <a:rect l="l" t="t" r="r" b="b"/>
              <a:pathLst>
                <a:path w="2162" h="1139" extrusionOk="0">
                  <a:moveTo>
                    <a:pt x="1814" y="1"/>
                  </a:moveTo>
                  <a:cubicBezTo>
                    <a:pt x="1401" y="1"/>
                    <a:pt x="462" y="47"/>
                    <a:pt x="1" y="440"/>
                  </a:cubicBezTo>
                  <a:cubicBezTo>
                    <a:pt x="1" y="440"/>
                    <a:pt x="234" y="919"/>
                    <a:pt x="557" y="1075"/>
                  </a:cubicBezTo>
                  <a:cubicBezTo>
                    <a:pt x="646" y="1122"/>
                    <a:pt x="801" y="1139"/>
                    <a:pt x="978" y="1139"/>
                  </a:cubicBezTo>
                  <a:cubicBezTo>
                    <a:pt x="1427" y="1139"/>
                    <a:pt x="2017" y="1030"/>
                    <a:pt x="2017" y="1030"/>
                  </a:cubicBezTo>
                  <a:cubicBezTo>
                    <a:pt x="2017" y="1030"/>
                    <a:pt x="2162" y="27"/>
                    <a:pt x="2017" y="5"/>
                  </a:cubicBezTo>
                  <a:cubicBezTo>
                    <a:pt x="2017" y="5"/>
                    <a:pt x="1940" y="1"/>
                    <a:pt x="181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3325;p66">
              <a:extLst>
                <a:ext uri="{FF2B5EF4-FFF2-40B4-BE49-F238E27FC236}">
                  <a16:creationId xmlns:a16="http://schemas.microsoft.com/office/drawing/2014/main" id="{C9D793D1-D3A1-4FC8-8278-16C11DF71728}"/>
                </a:ext>
              </a:extLst>
            </p:cNvPr>
            <p:cNvSpPr/>
            <p:nvPr/>
          </p:nvSpPr>
          <p:spPr>
            <a:xfrm>
              <a:off x="1131725" y="4508370"/>
              <a:ext cx="2084112" cy="98831"/>
            </a:xfrm>
            <a:custGeom>
              <a:avLst/>
              <a:gdLst/>
              <a:ahLst/>
              <a:cxnLst/>
              <a:rect l="l" t="t" r="r" b="b"/>
              <a:pathLst>
                <a:path w="20687" h="981" extrusionOk="0">
                  <a:moveTo>
                    <a:pt x="1" y="1"/>
                  </a:moveTo>
                  <a:lnTo>
                    <a:pt x="1" y="981"/>
                  </a:lnTo>
                  <a:lnTo>
                    <a:pt x="20686" y="981"/>
                  </a:lnTo>
                  <a:lnTo>
                    <a:pt x="20686"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3326;p66">
              <a:extLst>
                <a:ext uri="{FF2B5EF4-FFF2-40B4-BE49-F238E27FC236}">
                  <a16:creationId xmlns:a16="http://schemas.microsoft.com/office/drawing/2014/main" id="{44DF8574-869C-4D1E-8F45-C1A102C08E7C}"/>
                </a:ext>
              </a:extLst>
            </p:cNvPr>
            <p:cNvSpPr/>
            <p:nvPr/>
          </p:nvSpPr>
          <p:spPr>
            <a:xfrm>
              <a:off x="1849931" y="3097742"/>
              <a:ext cx="144871" cy="67499"/>
            </a:xfrm>
            <a:custGeom>
              <a:avLst/>
              <a:gdLst/>
              <a:ahLst/>
              <a:cxnLst/>
              <a:rect l="l" t="t" r="r" b="b"/>
              <a:pathLst>
                <a:path w="1438" h="670" extrusionOk="0">
                  <a:moveTo>
                    <a:pt x="591" y="547"/>
                  </a:moveTo>
                  <a:cubicBezTo>
                    <a:pt x="1026" y="424"/>
                    <a:pt x="1438" y="569"/>
                    <a:pt x="1271" y="235"/>
                  </a:cubicBezTo>
                  <a:cubicBezTo>
                    <a:pt x="1271" y="235"/>
                    <a:pt x="1081" y="1"/>
                    <a:pt x="558" y="79"/>
                  </a:cubicBezTo>
                  <a:cubicBezTo>
                    <a:pt x="34" y="157"/>
                    <a:pt x="1" y="424"/>
                    <a:pt x="23" y="491"/>
                  </a:cubicBezTo>
                  <a:cubicBezTo>
                    <a:pt x="46" y="558"/>
                    <a:pt x="157" y="669"/>
                    <a:pt x="591" y="54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 name="Google Shape;3327;p66">
              <a:extLst>
                <a:ext uri="{FF2B5EF4-FFF2-40B4-BE49-F238E27FC236}">
                  <a16:creationId xmlns:a16="http://schemas.microsoft.com/office/drawing/2014/main" id="{65C2A858-F390-4FBE-9D34-648590234F8F}"/>
                </a:ext>
              </a:extLst>
            </p:cNvPr>
            <p:cNvSpPr/>
            <p:nvPr/>
          </p:nvSpPr>
          <p:spPr>
            <a:xfrm>
              <a:off x="2077814" y="3089884"/>
              <a:ext cx="122405" cy="56216"/>
            </a:xfrm>
            <a:custGeom>
              <a:avLst/>
              <a:gdLst/>
              <a:ahLst/>
              <a:cxnLst/>
              <a:rect l="l" t="t" r="r" b="b"/>
              <a:pathLst>
                <a:path w="1215" h="558" extrusionOk="0">
                  <a:moveTo>
                    <a:pt x="724" y="413"/>
                  </a:moveTo>
                  <a:cubicBezTo>
                    <a:pt x="1114" y="458"/>
                    <a:pt x="1192" y="346"/>
                    <a:pt x="1203" y="279"/>
                  </a:cubicBezTo>
                  <a:cubicBezTo>
                    <a:pt x="1214" y="224"/>
                    <a:pt x="1159" y="1"/>
                    <a:pt x="691" y="1"/>
                  </a:cubicBezTo>
                  <a:cubicBezTo>
                    <a:pt x="223" y="12"/>
                    <a:pt x="89" y="235"/>
                    <a:pt x="89" y="235"/>
                  </a:cubicBezTo>
                  <a:cubicBezTo>
                    <a:pt x="0" y="558"/>
                    <a:pt x="334" y="368"/>
                    <a:pt x="724" y="4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 name="Google Shape;3328;p66">
              <a:extLst>
                <a:ext uri="{FF2B5EF4-FFF2-40B4-BE49-F238E27FC236}">
                  <a16:creationId xmlns:a16="http://schemas.microsoft.com/office/drawing/2014/main" id="{C671077F-3410-41DD-8448-BD3EBA5D95CC}"/>
                </a:ext>
              </a:extLst>
            </p:cNvPr>
            <p:cNvSpPr/>
            <p:nvPr/>
          </p:nvSpPr>
          <p:spPr>
            <a:xfrm>
              <a:off x="1834316" y="3178539"/>
              <a:ext cx="181845" cy="104473"/>
            </a:xfrm>
            <a:custGeom>
              <a:avLst/>
              <a:gdLst/>
              <a:ahLst/>
              <a:cxnLst/>
              <a:rect l="l" t="t" r="r" b="b"/>
              <a:pathLst>
                <a:path w="1805" h="1037" extrusionOk="0">
                  <a:moveTo>
                    <a:pt x="1136" y="12"/>
                  </a:moveTo>
                  <a:cubicBezTo>
                    <a:pt x="457" y="1"/>
                    <a:pt x="123" y="647"/>
                    <a:pt x="123" y="647"/>
                  </a:cubicBezTo>
                  <a:cubicBezTo>
                    <a:pt x="0" y="825"/>
                    <a:pt x="501" y="1037"/>
                    <a:pt x="1136" y="937"/>
                  </a:cubicBezTo>
                  <a:cubicBezTo>
                    <a:pt x="1771" y="836"/>
                    <a:pt x="1805" y="34"/>
                    <a:pt x="1136" y="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 name="Google Shape;3329;p66">
              <a:extLst>
                <a:ext uri="{FF2B5EF4-FFF2-40B4-BE49-F238E27FC236}">
                  <a16:creationId xmlns:a16="http://schemas.microsoft.com/office/drawing/2014/main" id="{9C988C00-6C20-4DF1-AC08-35A639628A58}"/>
                </a:ext>
              </a:extLst>
            </p:cNvPr>
            <p:cNvSpPr/>
            <p:nvPr/>
          </p:nvSpPr>
          <p:spPr>
            <a:xfrm>
              <a:off x="2094639" y="3157282"/>
              <a:ext cx="166129" cy="90973"/>
            </a:xfrm>
            <a:custGeom>
              <a:avLst/>
              <a:gdLst/>
              <a:ahLst/>
              <a:cxnLst/>
              <a:rect l="l" t="t" r="r" b="b"/>
              <a:pathLst>
                <a:path w="1649" h="903" extrusionOk="0">
                  <a:moveTo>
                    <a:pt x="1526" y="535"/>
                  </a:moveTo>
                  <a:cubicBezTo>
                    <a:pt x="1526" y="535"/>
                    <a:pt x="1170" y="0"/>
                    <a:pt x="580" y="78"/>
                  </a:cubicBezTo>
                  <a:cubicBezTo>
                    <a:pt x="0" y="167"/>
                    <a:pt x="112" y="858"/>
                    <a:pt x="680" y="880"/>
                  </a:cubicBezTo>
                  <a:cubicBezTo>
                    <a:pt x="1237" y="902"/>
                    <a:pt x="1649" y="680"/>
                    <a:pt x="1526" y="5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3330;p66">
              <a:extLst>
                <a:ext uri="{FF2B5EF4-FFF2-40B4-BE49-F238E27FC236}">
                  <a16:creationId xmlns:a16="http://schemas.microsoft.com/office/drawing/2014/main" id="{B9FBBD70-3646-4171-BA17-42DAD8F26E12}"/>
                </a:ext>
              </a:extLst>
            </p:cNvPr>
            <p:cNvSpPr/>
            <p:nvPr/>
          </p:nvSpPr>
          <p:spPr>
            <a:xfrm>
              <a:off x="1928511" y="3299735"/>
              <a:ext cx="264959" cy="104473"/>
            </a:xfrm>
            <a:custGeom>
              <a:avLst/>
              <a:gdLst/>
              <a:ahLst/>
              <a:cxnLst/>
              <a:rect l="l" t="t" r="r" b="b"/>
              <a:pathLst>
                <a:path w="2630" h="1037" extrusionOk="0">
                  <a:moveTo>
                    <a:pt x="2518" y="12"/>
                  </a:moveTo>
                  <a:cubicBezTo>
                    <a:pt x="2451" y="1"/>
                    <a:pt x="2373" y="45"/>
                    <a:pt x="2362" y="112"/>
                  </a:cubicBezTo>
                  <a:cubicBezTo>
                    <a:pt x="2362" y="123"/>
                    <a:pt x="2229" y="658"/>
                    <a:pt x="1482" y="758"/>
                  </a:cubicBezTo>
                  <a:cubicBezTo>
                    <a:pt x="725" y="859"/>
                    <a:pt x="268" y="357"/>
                    <a:pt x="246" y="335"/>
                  </a:cubicBezTo>
                  <a:cubicBezTo>
                    <a:pt x="201" y="290"/>
                    <a:pt x="112" y="279"/>
                    <a:pt x="68" y="324"/>
                  </a:cubicBezTo>
                  <a:cubicBezTo>
                    <a:pt x="12" y="380"/>
                    <a:pt x="1" y="458"/>
                    <a:pt x="56" y="513"/>
                  </a:cubicBezTo>
                  <a:cubicBezTo>
                    <a:pt x="68" y="536"/>
                    <a:pt x="524" y="1037"/>
                    <a:pt x="1282" y="1037"/>
                  </a:cubicBezTo>
                  <a:cubicBezTo>
                    <a:pt x="1360" y="1037"/>
                    <a:pt x="1438" y="1026"/>
                    <a:pt x="1516" y="1014"/>
                  </a:cubicBezTo>
                  <a:cubicBezTo>
                    <a:pt x="2440" y="903"/>
                    <a:pt x="2607" y="201"/>
                    <a:pt x="2618" y="168"/>
                  </a:cubicBezTo>
                  <a:cubicBezTo>
                    <a:pt x="2630" y="101"/>
                    <a:pt x="2585" y="34"/>
                    <a:pt x="2518" y="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3331;p66">
              <a:extLst>
                <a:ext uri="{FF2B5EF4-FFF2-40B4-BE49-F238E27FC236}">
                  <a16:creationId xmlns:a16="http://schemas.microsoft.com/office/drawing/2014/main" id="{3F1165FE-5A72-4CEB-B53E-B83F27C73455}"/>
                </a:ext>
              </a:extLst>
            </p:cNvPr>
            <p:cNvSpPr/>
            <p:nvPr/>
          </p:nvSpPr>
          <p:spPr>
            <a:xfrm>
              <a:off x="1506594" y="3115775"/>
              <a:ext cx="150513" cy="198669"/>
            </a:xfrm>
            <a:custGeom>
              <a:avLst/>
              <a:gdLst/>
              <a:ahLst/>
              <a:cxnLst/>
              <a:rect l="l" t="t" r="r" b="b"/>
              <a:pathLst>
                <a:path w="1494" h="1972" extrusionOk="0">
                  <a:moveTo>
                    <a:pt x="1382" y="234"/>
                  </a:moveTo>
                  <a:lnTo>
                    <a:pt x="724" y="0"/>
                  </a:lnTo>
                  <a:lnTo>
                    <a:pt x="0" y="1704"/>
                  </a:lnTo>
                  <a:lnTo>
                    <a:pt x="747" y="1972"/>
                  </a:lnTo>
                  <a:cubicBezTo>
                    <a:pt x="747" y="1972"/>
                    <a:pt x="1493" y="1292"/>
                    <a:pt x="1382" y="23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3332;p66">
              <a:extLst>
                <a:ext uri="{FF2B5EF4-FFF2-40B4-BE49-F238E27FC236}">
                  <a16:creationId xmlns:a16="http://schemas.microsoft.com/office/drawing/2014/main" id="{9A6DEA32-93C7-4DA1-AC03-9130EFFFE8F4}"/>
                </a:ext>
              </a:extLst>
            </p:cNvPr>
            <p:cNvSpPr/>
            <p:nvPr/>
          </p:nvSpPr>
          <p:spPr>
            <a:xfrm>
              <a:off x="1506594" y="3174106"/>
              <a:ext cx="131371" cy="140338"/>
            </a:xfrm>
            <a:custGeom>
              <a:avLst/>
              <a:gdLst/>
              <a:ahLst/>
              <a:cxnLst/>
              <a:rect l="l" t="t" r="r" b="b"/>
              <a:pathLst>
                <a:path w="1304" h="1393" extrusionOk="0">
                  <a:moveTo>
                    <a:pt x="1103" y="502"/>
                  </a:moveTo>
                  <a:cubicBezTo>
                    <a:pt x="736" y="502"/>
                    <a:pt x="535" y="268"/>
                    <a:pt x="479" y="0"/>
                  </a:cubicBezTo>
                  <a:lnTo>
                    <a:pt x="0" y="1125"/>
                  </a:lnTo>
                  <a:lnTo>
                    <a:pt x="747" y="1393"/>
                  </a:lnTo>
                  <a:cubicBezTo>
                    <a:pt x="747" y="1393"/>
                    <a:pt x="1125" y="1047"/>
                    <a:pt x="1304" y="468"/>
                  </a:cubicBezTo>
                  <a:cubicBezTo>
                    <a:pt x="1237" y="490"/>
                    <a:pt x="1170" y="502"/>
                    <a:pt x="1103" y="502"/>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33;p66">
              <a:extLst>
                <a:ext uri="{FF2B5EF4-FFF2-40B4-BE49-F238E27FC236}">
                  <a16:creationId xmlns:a16="http://schemas.microsoft.com/office/drawing/2014/main" id="{A2BE4940-2D08-4E2F-84A1-E07226A12795}"/>
                </a:ext>
              </a:extLst>
            </p:cNvPr>
            <p:cNvSpPr/>
            <p:nvPr/>
          </p:nvSpPr>
          <p:spPr>
            <a:xfrm>
              <a:off x="1470629" y="3103383"/>
              <a:ext cx="147188" cy="197561"/>
            </a:xfrm>
            <a:custGeom>
              <a:avLst/>
              <a:gdLst/>
              <a:ahLst/>
              <a:cxnLst/>
              <a:rect l="l" t="t" r="r" b="b"/>
              <a:pathLst>
                <a:path w="1461" h="1961" extrusionOk="0">
                  <a:moveTo>
                    <a:pt x="1271" y="1204"/>
                  </a:moveTo>
                  <a:cubicBezTo>
                    <a:pt x="1070" y="1671"/>
                    <a:pt x="680" y="1961"/>
                    <a:pt x="380" y="1838"/>
                  </a:cubicBezTo>
                  <a:cubicBezTo>
                    <a:pt x="79" y="1716"/>
                    <a:pt x="1" y="1237"/>
                    <a:pt x="190" y="758"/>
                  </a:cubicBezTo>
                  <a:cubicBezTo>
                    <a:pt x="380" y="290"/>
                    <a:pt x="781" y="1"/>
                    <a:pt x="1081" y="123"/>
                  </a:cubicBezTo>
                  <a:cubicBezTo>
                    <a:pt x="1371" y="246"/>
                    <a:pt x="1460" y="725"/>
                    <a:pt x="1271" y="12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3334;p66">
              <a:extLst>
                <a:ext uri="{FF2B5EF4-FFF2-40B4-BE49-F238E27FC236}">
                  <a16:creationId xmlns:a16="http://schemas.microsoft.com/office/drawing/2014/main" id="{517BD0FB-0229-4E0F-89C9-F93E80098184}"/>
                </a:ext>
              </a:extLst>
            </p:cNvPr>
            <p:cNvSpPr/>
            <p:nvPr/>
          </p:nvSpPr>
          <p:spPr>
            <a:xfrm>
              <a:off x="1490878" y="3137234"/>
              <a:ext cx="106689" cy="129860"/>
            </a:xfrm>
            <a:custGeom>
              <a:avLst/>
              <a:gdLst/>
              <a:ahLst/>
              <a:cxnLst/>
              <a:rect l="l" t="t" r="r" b="b"/>
              <a:pathLst>
                <a:path w="1059" h="1289" extrusionOk="0">
                  <a:moveTo>
                    <a:pt x="659" y="70"/>
                  </a:moveTo>
                  <a:cubicBezTo>
                    <a:pt x="693" y="70"/>
                    <a:pt x="726" y="75"/>
                    <a:pt x="758" y="88"/>
                  </a:cubicBezTo>
                  <a:cubicBezTo>
                    <a:pt x="947" y="166"/>
                    <a:pt x="1003" y="478"/>
                    <a:pt x="880" y="790"/>
                  </a:cubicBezTo>
                  <a:cubicBezTo>
                    <a:pt x="777" y="1052"/>
                    <a:pt x="572" y="1220"/>
                    <a:pt x="396" y="1220"/>
                  </a:cubicBezTo>
                  <a:cubicBezTo>
                    <a:pt x="363" y="1220"/>
                    <a:pt x="331" y="1214"/>
                    <a:pt x="301" y="1202"/>
                  </a:cubicBezTo>
                  <a:cubicBezTo>
                    <a:pt x="101" y="1124"/>
                    <a:pt x="45" y="812"/>
                    <a:pt x="179" y="500"/>
                  </a:cubicBezTo>
                  <a:cubicBezTo>
                    <a:pt x="282" y="237"/>
                    <a:pt x="480" y="70"/>
                    <a:pt x="659" y="70"/>
                  </a:cubicBezTo>
                  <a:close/>
                  <a:moveTo>
                    <a:pt x="677" y="1"/>
                  </a:moveTo>
                  <a:cubicBezTo>
                    <a:pt x="482" y="1"/>
                    <a:pt x="257" y="197"/>
                    <a:pt x="134" y="489"/>
                  </a:cubicBezTo>
                  <a:cubicBezTo>
                    <a:pt x="0" y="834"/>
                    <a:pt x="56" y="1179"/>
                    <a:pt x="279" y="1269"/>
                  </a:cubicBezTo>
                  <a:cubicBezTo>
                    <a:pt x="312" y="1282"/>
                    <a:pt x="346" y="1289"/>
                    <a:pt x="382" y="1289"/>
                  </a:cubicBezTo>
                  <a:cubicBezTo>
                    <a:pt x="577" y="1289"/>
                    <a:pt x="801" y="1093"/>
                    <a:pt x="914" y="801"/>
                  </a:cubicBezTo>
                  <a:cubicBezTo>
                    <a:pt x="1059" y="455"/>
                    <a:pt x="1003" y="110"/>
                    <a:pt x="780" y="21"/>
                  </a:cubicBezTo>
                  <a:cubicBezTo>
                    <a:pt x="747" y="7"/>
                    <a:pt x="713" y="1"/>
                    <a:pt x="67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57" name="Rectangle 56">
            <a:extLst>
              <a:ext uri="{FF2B5EF4-FFF2-40B4-BE49-F238E27FC236}">
                <a16:creationId xmlns:a16="http://schemas.microsoft.com/office/drawing/2014/main" id="{38CC5898-5330-4EA6-B2BC-9E3423D20434}"/>
              </a:ext>
            </a:extLst>
          </p:cNvPr>
          <p:cNvSpPr/>
          <p:nvPr/>
        </p:nvSpPr>
        <p:spPr>
          <a:xfrm>
            <a:off x="1862914" y="5493068"/>
            <a:ext cx="5325191" cy="1200329"/>
          </a:xfrm>
          <a:prstGeom prst="rect">
            <a:avLst/>
          </a:prstGeom>
        </p:spPr>
        <p:txBody>
          <a:bodyPr wrap="square">
            <a:spAutoFit/>
          </a:bodyPr>
          <a:lstStyle/>
          <a:p>
            <a:r>
              <a:rPr lang="en-US" sz="7200" dirty="0">
                <a:solidFill>
                  <a:schemeClr val="bg1"/>
                </a:solidFill>
                <a:latin typeface="Arial Rounded MT Bold" panose="020F0704030504030204" pitchFamily="34" charset="0"/>
              </a:rPr>
              <a:t>Thank You!</a:t>
            </a:r>
          </a:p>
        </p:txBody>
      </p:sp>
    </p:spTree>
    <p:extLst>
      <p:ext uri="{BB962C8B-B14F-4D97-AF65-F5344CB8AC3E}">
        <p14:creationId xmlns:p14="http://schemas.microsoft.com/office/powerpoint/2010/main" val="1524067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282;p66"/>
          <p:cNvGrpSpPr/>
          <p:nvPr/>
        </p:nvGrpSpPr>
        <p:grpSpPr>
          <a:xfrm>
            <a:off x="3248909" y="531145"/>
            <a:ext cx="2678275" cy="2415256"/>
            <a:chOff x="1131725" y="2835201"/>
            <a:chExt cx="2186059" cy="1772000"/>
          </a:xfrm>
        </p:grpSpPr>
        <p:sp>
          <p:nvSpPr>
            <p:cNvPr id="3" name="Google Shape;3283;p66"/>
            <p:cNvSpPr/>
            <p:nvPr/>
          </p:nvSpPr>
          <p:spPr>
            <a:xfrm>
              <a:off x="2302273" y="3696569"/>
              <a:ext cx="190811" cy="129457"/>
            </a:xfrm>
            <a:custGeom>
              <a:avLst/>
              <a:gdLst/>
              <a:ahLst/>
              <a:cxnLst/>
              <a:rect l="l" t="t" r="r" b="b"/>
              <a:pathLst>
                <a:path w="1894" h="1285" extrusionOk="0">
                  <a:moveTo>
                    <a:pt x="761" y="1"/>
                  </a:moveTo>
                  <a:cubicBezTo>
                    <a:pt x="421" y="1"/>
                    <a:pt x="0" y="161"/>
                    <a:pt x="0" y="161"/>
                  </a:cubicBezTo>
                  <a:cubicBezTo>
                    <a:pt x="0" y="161"/>
                    <a:pt x="1268" y="1285"/>
                    <a:pt x="1669" y="1285"/>
                  </a:cubicBezTo>
                  <a:cubicBezTo>
                    <a:pt x="1727" y="1285"/>
                    <a:pt x="1767" y="1261"/>
                    <a:pt x="1782" y="1208"/>
                  </a:cubicBezTo>
                  <a:cubicBezTo>
                    <a:pt x="1894" y="796"/>
                    <a:pt x="1370" y="295"/>
                    <a:pt x="1080" y="83"/>
                  </a:cubicBezTo>
                  <a:cubicBezTo>
                    <a:pt x="1002" y="23"/>
                    <a:pt x="887" y="1"/>
                    <a:pt x="76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 name="Google Shape;3284;p66"/>
            <p:cNvSpPr/>
            <p:nvPr/>
          </p:nvSpPr>
          <p:spPr>
            <a:xfrm>
              <a:off x="1357291" y="3653249"/>
              <a:ext cx="1277245" cy="869832"/>
            </a:xfrm>
            <a:custGeom>
              <a:avLst/>
              <a:gdLst/>
              <a:ahLst/>
              <a:cxnLst/>
              <a:rect l="l" t="t" r="r" b="b"/>
              <a:pathLst>
                <a:path w="12678" h="8634" extrusionOk="0">
                  <a:moveTo>
                    <a:pt x="11307" y="7932"/>
                  </a:moveTo>
                  <a:cubicBezTo>
                    <a:pt x="11307" y="7932"/>
                    <a:pt x="12677" y="2752"/>
                    <a:pt x="11251" y="1516"/>
                  </a:cubicBezTo>
                  <a:cubicBezTo>
                    <a:pt x="9814" y="290"/>
                    <a:pt x="8277" y="45"/>
                    <a:pt x="7575" y="23"/>
                  </a:cubicBezTo>
                  <a:cubicBezTo>
                    <a:pt x="6874" y="1"/>
                    <a:pt x="3666" y="313"/>
                    <a:pt x="3666" y="313"/>
                  </a:cubicBezTo>
                  <a:cubicBezTo>
                    <a:pt x="3666" y="313"/>
                    <a:pt x="747" y="1059"/>
                    <a:pt x="369" y="1371"/>
                  </a:cubicBezTo>
                  <a:cubicBezTo>
                    <a:pt x="1" y="1671"/>
                    <a:pt x="770" y="7230"/>
                    <a:pt x="1883" y="863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3285;p66"/>
            <p:cNvSpPr/>
            <p:nvPr/>
          </p:nvSpPr>
          <p:spPr>
            <a:xfrm>
              <a:off x="1989160" y="3661107"/>
              <a:ext cx="96614" cy="801326"/>
            </a:xfrm>
            <a:custGeom>
              <a:avLst/>
              <a:gdLst/>
              <a:ahLst/>
              <a:cxnLst/>
              <a:rect l="l" t="t" r="r" b="b"/>
              <a:pathLst>
                <a:path w="959" h="7954" extrusionOk="0">
                  <a:moveTo>
                    <a:pt x="156" y="1"/>
                  </a:moveTo>
                  <a:cubicBezTo>
                    <a:pt x="100" y="1"/>
                    <a:pt x="45" y="12"/>
                    <a:pt x="0" y="12"/>
                  </a:cubicBezTo>
                  <a:cubicBezTo>
                    <a:pt x="368" y="591"/>
                    <a:pt x="825" y="1638"/>
                    <a:pt x="747" y="3287"/>
                  </a:cubicBezTo>
                  <a:cubicBezTo>
                    <a:pt x="657" y="5069"/>
                    <a:pt x="290" y="6873"/>
                    <a:pt x="22" y="7954"/>
                  </a:cubicBezTo>
                  <a:lnTo>
                    <a:pt x="167" y="7943"/>
                  </a:lnTo>
                  <a:cubicBezTo>
                    <a:pt x="423" y="6862"/>
                    <a:pt x="791" y="5069"/>
                    <a:pt x="880" y="3287"/>
                  </a:cubicBezTo>
                  <a:cubicBezTo>
                    <a:pt x="958" y="1660"/>
                    <a:pt x="535" y="602"/>
                    <a:pt x="15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 name="Google Shape;3286;p66"/>
            <p:cNvSpPr/>
            <p:nvPr/>
          </p:nvSpPr>
          <p:spPr>
            <a:xfrm>
              <a:off x="1357291" y="3732938"/>
              <a:ext cx="405297" cy="790143"/>
            </a:xfrm>
            <a:custGeom>
              <a:avLst/>
              <a:gdLst/>
              <a:ahLst/>
              <a:cxnLst/>
              <a:rect l="l" t="t" r="r" b="b"/>
              <a:pathLst>
                <a:path w="4023" h="7843" extrusionOk="0">
                  <a:moveTo>
                    <a:pt x="1939" y="1"/>
                  </a:moveTo>
                  <a:cubicBezTo>
                    <a:pt x="1226" y="212"/>
                    <a:pt x="536" y="435"/>
                    <a:pt x="369" y="580"/>
                  </a:cubicBezTo>
                  <a:cubicBezTo>
                    <a:pt x="1" y="880"/>
                    <a:pt x="770" y="6439"/>
                    <a:pt x="1883" y="7842"/>
                  </a:cubicBezTo>
                  <a:lnTo>
                    <a:pt x="2797" y="7831"/>
                  </a:lnTo>
                  <a:cubicBezTo>
                    <a:pt x="2797" y="7798"/>
                    <a:pt x="2808" y="7230"/>
                    <a:pt x="2808" y="7196"/>
                  </a:cubicBezTo>
                  <a:cubicBezTo>
                    <a:pt x="2986" y="6405"/>
                    <a:pt x="3432" y="5748"/>
                    <a:pt x="3621" y="4969"/>
                  </a:cubicBezTo>
                  <a:cubicBezTo>
                    <a:pt x="4022" y="3376"/>
                    <a:pt x="3966" y="468"/>
                    <a:pt x="193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87;p66"/>
            <p:cNvSpPr/>
            <p:nvPr/>
          </p:nvSpPr>
          <p:spPr>
            <a:xfrm>
              <a:off x="1623256" y="3500419"/>
              <a:ext cx="612832" cy="237859"/>
            </a:xfrm>
            <a:custGeom>
              <a:avLst/>
              <a:gdLst/>
              <a:ahLst/>
              <a:cxnLst/>
              <a:rect l="l" t="t" r="r" b="b"/>
              <a:pathLst>
                <a:path w="6083" h="2361" extrusionOk="0">
                  <a:moveTo>
                    <a:pt x="5169" y="1"/>
                  </a:moveTo>
                  <a:cubicBezTo>
                    <a:pt x="3512" y="1"/>
                    <a:pt x="1" y="415"/>
                    <a:pt x="1" y="415"/>
                  </a:cubicBezTo>
                  <a:cubicBezTo>
                    <a:pt x="1" y="415"/>
                    <a:pt x="680" y="1930"/>
                    <a:pt x="892" y="2019"/>
                  </a:cubicBezTo>
                  <a:cubicBezTo>
                    <a:pt x="1087" y="2087"/>
                    <a:pt x="2706" y="2360"/>
                    <a:pt x="3720" y="2360"/>
                  </a:cubicBezTo>
                  <a:cubicBezTo>
                    <a:pt x="3865" y="2360"/>
                    <a:pt x="3997" y="2354"/>
                    <a:pt x="4111" y="2342"/>
                  </a:cubicBezTo>
                  <a:cubicBezTo>
                    <a:pt x="5013" y="2242"/>
                    <a:pt x="5827" y="1651"/>
                    <a:pt x="5827" y="1651"/>
                  </a:cubicBezTo>
                  <a:cubicBezTo>
                    <a:pt x="5827" y="1651"/>
                    <a:pt x="6083" y="571"/>
                    <a:pt x="6016" y="136"/>
                  </a:cubicBezTo>
                  <a:cubicBezTo>
                    <a:pt x="6000" y="38"/>
                    <a:pt x="5669" y="1"/>
                    <a:pt x="5169"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 name="Google Shape;3288;p66"/>
            <p:cNvSpPr/>
            <p:nvPr/>
          </p:nvSpPr>
          <p:spPr>
            <a:xfrm>
              <a:off x="1413406" y="2835201"/>
              <a:ext cx="1008961" cy="888873"/>
            </a:xfrm>
            <a:custGeom>
              <a:avLst/>
              <a:gdLst/>
              <a:ahLst/>
              <a:cxnLst/>
              <a:rect l="l" t="t" r="r" b="b"/>
              <a:pathLst>
                <a:path w="10015" h="8823" extrusionOk="0">
                  <a:moveTo>
                    <a:pt x="6963" y="368"/>
                  </a:moveTo>
                  <a:cubicBezTo>
                    <a:pt x="6283" y="78"/>
                    <a:pt x="5548" y="0"/>
                    <a:pt x="4824" y="89"/>
                  </a:cubicBezTo>
                  <a:cubicBezTo>
                    <a:pt x="3944" y="201"/>
                    <a:pt x="2507" y="446"/>
                    <a:pt x="1950" y="914"/>
                  </a:cubicBezTo>
                  <a:cubicBezTo>
                    <a:pt x="1126" y="1615"/>
                    <a:pt x="1" y="3275"/>
                    <a:pt x="290" y="5726"/>
                  </a:cubicBezTo>
                  <a:cubicBezTo>
                    <a:pt x="290" y="5793"/>
                    <a:pt x="313" y="5871"/>
                    <a:pt x="346" y="5937"/>
                  </a:cubicBezTo>
                  <a:cubicBezTo>
                    <a:pt x="502" y="6249"/>
                    <a:pt x="1081" y="7129"/>
                    <a:pt x="2997" y="7775"/>
                  </a:cubicBezTo>
                  <a:cubicBezTo>
                    <a:pt x="3008" y="7786"/>
                    <a:pt x="3031" y="7786"/>
                    <a:pt x="3053" y="7786"/>
                  </a:cubicBezTo>
                  <a:cubicBezTo>
                    <a:pt x="3409" y="7887"/>
                    <a:pt x="7342" y="8822"/>
                    <a:pt x="9670" y="6528"/>
                  </a:cubicBezTo>
                  <a:cubicBezTo>
                    <a:pt x="9781" y="6427"/>
                    <a:pt x="9848" y="6283"/>
                    <a:pt x="9859" y="6127"/>
                  </a:cubicBezTo>
                  <a:cubicBezTo>
                    <a:pt x="9937" y="5492"/>
                    <a:pt x="10015" y="3698"/>
                    <a:pt x="9046" y="2217"/>
                  </a:cubicBezTo>
                  <a:cubicBezTo>
                    <a:pt x="8366" y="1192"/>
                    <a:pt x="7631" y="657"/>
                    <a:pt x="696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 name="Google Shape;3289;p66"/>
            <p:cNvSpPr/>
            <p:nvPr/>
          </p:nvSpPr>
          <p:spPr>
            <a:xfrm>
              <a:off x="1416831" y="2961938"/>
              <a:ext cx="292966" cy="645372"/>
            </a:xfrm>
            <a:custGeom>
              <a:avLst/>
              <a:gdLst/>
              <a:ahLst/>
              <a:cxnLst/>
              <a:rect l="l" t="t" r="r" b="b"/>
              <a:pathLst>
                <a:path w="2908" h="6406" extrusionOk="0">
                  <a:moveTo>
                    <a:pt x="1560" y="1"/>
                  </a:moveTo>
                  <a:cubicBezTo>
                    <a:pt x="802" y="825"/>
                    <a:pt x="0" y="2351"/>
                    <a:pt x="256" y="4468"/>
                  </a:cubicBezTo>
                  <a:cubicBezTo>
                    <a:pt x="256" y="4535"/>
                    <a:pt x="279" y="4613"/>
                    <a:pt x="312" y="4679"/>
                  </a:cubicBezTo>
                  <a:cubicBezTo>
                    <a:pt x="457" y="4980"/>
                    <a:pt x="981" y="5771"/>
                    <a:pt x="2640" y="6406"/>
                  </a:cubicBezTo>
                  <a:cubicBezTo>
                    <a:pt x="2106" y="5604"/>
                    <a:pt x="2094" y="4601"/>
                    <a:pt x="2228" y="3599"/>
                  </a:cubicBezTo>
                  <a:cubicBezTo>
                    <a:pt x="2317" y="2908"/>
                    <a:pt x="2718" y="2340"/>
                    <a:pt x="2852" y="1672"/>
                  </a:cubicBezTo>
                  <a:cubicBezTo>
                    <a:pt x="2908" y="1416"/>
                    <a:pt x="2796" y="302"/>
                    <a:pt x="156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 name="Google Shape;3290;p66"/>
            <p:cNvSpPr/>
            <p:nvPr/>
          </p:nvSpPr>
          <p:spPr>
            <a:xfrm>
              <a:off x="1687229" y="3009086"/>
              <a:ext cx="699271" cy="465845"/>
            </a:xfrm>
            <a:custGeom>
              <a:avLst/>
              <a:gdLst/>
              <a:ahLst/>
              <a:cxnLst/>
              <a:rect l="l" t="t" r="r" b="b"/>
              <a:pathLst>
                <a:path w="6941" h="4624" extrusionOk="0">
                  <a:moveTo>
                    <a:pt x="6829" y="3164"/>
                  </a:moveTo>
                  <a:cubicBezTo>
                    <a:pt x="6829" y="3164"/>
                    <a:pt x="6551" y="714"/>
                    <a:pt x="5392" y="357"/>
                  </a:cubicBezTo>
                  <a:cubicBezTo>
                    <a:pt x="4234" y="1"/>
                    <a:pt x="959" y="558"/>
                    <a:pt x="613" y="1193"/>
                  </a:cubicBezTo>
                  <a:cubicBezTo>
                    <a:pt x="257" y="1828"/>
                    <a:pt x="1" y="3231"/>
                    <a:pt x="168" y="3498"/>
                  </a:cubicBezTo>
                  <a:cubicBezTo>
                    <a:pt x="346" y="3766"/>
                    <a:pt x="1705" y="4624"/>
                    <a:pt x="3075" y="4557"/>
                  </a:cubicBezTo>
                  <a:cubicBezTo>
                    <a:pt x="4434" y="4490"/>
                    <a:pt x="6940" y="3822"/>
                    <a:pt x="6829" y="316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 name="Google Shape;3291;p66"/>
            <p:cNvSpPr/>
            <p:nvPr/>
          </p:nvSpPr>
          <p:spPr>
            <a:xfrm>
              <a:off x="1698512" y="3033769"/>
              <a:ext cx="687988" cy="434815"/>
            </a:xfrm>
            <a:custGeom>
              <a:avLst/>
              <a:gdLst/>
              <a:ahLst/>
              <a:cxnLst/>
              <a:rect l="l" t="t" r="r" b="b"/>
              <a:pathLst>
                <a:path w="6829" h="4316" extrusionOk="0">
                  <a:moveTo>
                    <a:pt x="4281" y="1"/>
                  </a:moveTo>
                  <a:cubicBezTo>
                    <a:pt x="2841" y="1"/>
                    <a:pt x="772" y="450"/>
                    <a:pt x="501" y="948"/>
                  </a:cubicBezTo>
                  <a:cubicBezTo>
                    <a:pt x="446" y="1037"/>
                    <a:pt x="401" y="1137"/>
                    <a:pt x="357" y="1248"/>
                  </a:cubicBezTo>
                  <a:cubicBezTo>
                    <a:pt x="401" y="1159"/>
                    <a:pt x="435" y="1081"/>
                    <a:pt x="479" y="1003"/>
                  </a:cubicBezTo>
                  <a:cubicBezTo>
                    <a:pt x="731" y="541"/>
                    <a:pt x="2554" y="194"/>
                    <a:pt x="3908" y="194"/>
                  </a:cubicBezTo>
                  <a:cubicBezTo>
                    <a:pt x="4350" y="194"/>
                    <a:pt x="4741" y="231"/>
                    <a:pt x="5013" y="313"/>
                  </a:cubicBezTo>
                  <a:cubicBezTo>
                    <a:pt x="6116" y="647"/>
                    <a:pt x="6283" y="2864"/>
                    <a:pt x="6283" y="2864"/>
                  </a:cubicBezTo>
                  <a:cubicBezTo>
                    <a:pt x="6383" y="3476"/>
                    <a:pt x="4122" y="4000"/>
                    <a:pt x="2830" y="4067"/>
                  </a:cubicBezTo>
                  <a:cubicBezTo>
                    <a:pt x="2778" y="4069"/>
                    <a:pt x="2726" y="4070"/>
                    <a:pt x="2674" y="4070"/>
                  </a:cubicBezTo>
                  <a:cubicBezTo>
                    <a:pt x="1425" y="4070"/>
                    <a:pt x="216" y="3444"/>
                    <a:pt x="56" y="3198"/>
                  </a:cubicBezTo>
                  <a:cubicBezTo>
                    <a:pt x="22" y="3153"/>
                    <a:pt x="11" y="3075"/>
                    <a:pt x="0" y="2964"/>
                  </a:cubicBezTo>
                  <a:lnTo>
                    <a:pt x="0" y="2964"/>
                  </a:lnTo>
                  <a:cubicBezTo>
                    <a:pt x="11" y="3098"/>
                    <a:pt x="22" y="3198"/>
                    <a:pt x="56" y="3253"/>
                  </a:cubicBezTo>
                  <a:cubicBezTo>
                    <a:pt x="227" y="3511"/>
                    <a:pt x="1493" y="4315"/>
                    <a:pt x="2810" y="4315"/>
                  </a:cubicBezTo>
                  <a:cubicBezTo>
                    <a:pt x="2861" y="4315"/>
                    <a:pt x="2912" y="4314"/>
                    <a:pt x="2963" y="4312"/>
                  </a:cubicBezTo>
                  <a:cubicBezTo>
                    <a:pt x="4322" y="4245"/>
                    <a:pt x="6828" y="3577"/>
                    <a:pt x="6717" y="2919"/>
                  </a:cubicBezTo>
                  <a:cubicBezTo>
                    <a:pt x="6717" y="2919"/>
                    <a:pt x="6439" y="469"/>
                    <a:pt x="5280" y="112"/>
                  </a:cubicBezTo>
                  <a:cubicBezTo>
                    <a:pt x="5029" y="35"/>
                    <a:pt x="4679" y="1"/>
                    <a:pt x="42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3292;p66"/>
            <p:cNvSpPr/>
            <p:nvPr/>
          </p:nvSpPr>
          <p:spPr>
            <a:xfrm>
              <a:off x="1516669" y="2908745"/>
              <a:ext cx="714987" cy="624518"/>
            </a:xfrm>
            <a:custGeom>
              <a:avLst/>
              <a:gdLst/>
              <a:ahLst/>
              <a:cxnLst/>
              <a:rect l="l" t="t" r="r" b="b"/>
              <a:pathLst>
                <a:path w="7097" h="6199" extrusionOk="0">
                  <a:moveTo>
                    <a:pt x="5038" y="1"/>
                  </a:moveTo>
                  <a:cubicBezTo>
                    <a:pt x="4933" y="1"/>
                    <a:pt x="4838" y="6"/>
                    <a:pt x="4757" y="17"/>
                  </a:cubicBezTo>
                  <a:cubicBezTo>
                    <a:pt x="3342" y="206"/>
                    <a:pt x="1360" y="707"/>
                    <a:pt x="513" y="2779"/>
                  </a:cubicBezTo>
                  <a:cubicBezTo>
                    <a:pt x="1" y="4004"/>
                    <a:pt x="12" y="5296"/>
                    <a:pt x="90" y="6087"/>
                  </a:cubicBezTo>
                  <a:cubicBezTo>
                    <a:pt x="145" y="6121"/>
                    <a:pt x="190" y="6154"/>
                    <a:pt x="235" y="6199"/>
                  </a:cubicBezTo>
                  <a:cubicBezTo>
                    <a:pt x="157" y="5430"/>
                    <a:pt x="112" y="4093"/>
                    <a:pt x="624" y="2824"/>
                  </a:cubicBezTo>
                  <a:cubicBezTo>
                    <a:pt x="1460" y="819"/>
                    <a:pt x="3387" y="328"/>
                    <a:pt x="4768" y="139"/>
                  </a:cubicBezTo>
                  <a:cubicBezTo>
                    <a:pt x="4842" y="130"/>
                    <a:pt x="4926" y="126"/>
                    <a:pt x="5020" y="126"/>
                  </a:cubicBezTo>
                  <a:cubicBezTo>
                    <a:pt x="5608" y="126"/>
                    <a:pt x="6539" y="290"/>
                    <a:pt x="7096" y="395"/>
                  </a:cubicBezTo>
                  <a:cubicBezTo>
                    <a:pt x="7041" y="340"/>
                    <a:pt x="6974" y="284"/>
                    <a:pt x="6907" y="228"/>
                  </a:cubicBezTo>
                  <a:cubicBezTo>
                    <a:pt x="6340" y="126"/>
                    <a:pt x="5564" y="1"/>
                    <a:pt x="503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3293;p66"/>
            <p:cNvSpPr/>
            <p:nvPr/>
          </p:nvSpPr>
          <p:spPr>
            <a:xfrm>
              <a:off x="1828674" y="3483191"/>
              <a:ext cx="479244" cy="157867"/>
            </a:xfrm>
            <a:custGeom>
              <a:avLst/>
              <a:gdLst/>
              <a:ahLst/>
              <a:cxnLst/>
              <a:rect l="l" t="t" r="r" b="b"/>
              <a:pathLst>
                <a:path w="4757" h="1567" extrusionOk="0">
                  <a:moveTo>
                    <a:pt x="3843" y="1"/>
                  </a:moveTo>
                  <a:cubicBezTo>
                    <a:pt x="3124" y="1"/>
                    <a:pt x="803" y="213"/>
                    <a:pt x="568" y="519"/>
                  </a:cubicBezTo>
                  <a:lnTo>
                    <a:pt x="535" y="575"/>
                  </a:lnTo>
                  <a:cubicBezTo>
                    <a:pt x="357" y="820"/>
                    <a:pt x="156" y="1076"/>
                    <a:pt x="0" y="1555"/>
                  </a:cubicBezTo>
                  <a:cubicBezTo>
                    <a:pt x="45" y="1555"/>
                    <a:pt x="89" y="1566"/>
                    <a:pt x="134" y="1566"/>
                  </a:cubicBezTo>
                  <a:cubicBezTo>
                    <a:pt x="279" y="1132"/>
                    <a:pt x="468" y="875"/>
                    <a:pt x="635" y="653"/>
                  </a:cubicBezTo>
                  <a:lnTo>
                    <a:pt x="680" y="597"/>
                  </a:lnTo>
                  <a:cubicBezTo>
                    <a:pt x="845" y="370"/>
                    <a:pt x="3109" y="124"/>
                    <a:pt x="3843" y="124"/>
                  </a:cubicBezTo>
                  <a:cubicBezTo>
                    <a:pt x="3902" y="124"/>
                    <a:pt x="3951" y="126"/>
                    <a:pt x="3988" y="129"/>
                  </a:cubicBezTo>
                  <a:cubicBezTo>
                    <a:pt x="4289" y="163"/>
                    <a:pt x="4545" y="608"/>
                    <a:pt x="4645" y="798"/>
                  </a:cubicBezTo>
                  <a:cubicBezTo>
                    <a:pt x="4679" y="775"/>
                    <a:pt x="4712" y="753"/>
                    <a:pt x="4757" y="731"/>
                  </a:cubicBezTo>
                  <a:cubicBezTo>
                    <a:pt x="4645" y="508"/>
                    <a:pt x="4367" y="40"/>
                    <a:pt x="3999" y="7"/>
                  </a:cubicBezTo>
                  <a:cubicBezTo>
                    <a:pt x="3963" y="3"/>
                    <a:pt x="3910" y="1"/>
                    <a:pt x="384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3294;p66"/>
            <p:cNvSpPr/>
            <p:nvPr/>
          </p:nvSpPr>
          <p:spPr>
            <a:xfrm>
              <a:off x="1747877" y="2844167"/>
              <a:ext cx="339007" cy="129155"/>
            </a:xfrm>
            <a:custGeom>
              <a:avLst/>
              <a:gdLst/>
              <a:ahLst/>
              <a:cxnLst/>
              <a:rect l="l" t="t" r="r" b="b"/>
              <a:pathLst>
                <a:path w="3365" h="1282" extrusionOk="0">
                  <a:moveTo>
                    <a:pt x="1504" y="0"/>
                  </a:moveTo>
                  <a:cubicBezTo>
                    <a:pt x="1070" y="56"/>
                    <a:pt x="524" y="145"/>
                    <a:pt x="0" y="268"/>
                  </a:cubicBezTo>
                  <a:cubicBezTo>
                    <a:pt x="379" y="312"/>
                    <a:pt x="1426" y="635"/>
                    <a:pt x="2139" y="1092"/>
                  </a:cubicBezTo>
                  <a:cubicBezTo>
                    <a:pt x="2306" y="1203"/>
                    <a:pt x="2462" y="1281"/>
                    <a:pt x="2685" y="1281"/>
                  </a:cubicBezTo>
                  <a:cubicBezTo>
                    <a:pt x="3130" y="1281"/>
                    <a:pt x="3364" y="1014"/>
                    <a:pt x="3275" y="669"/>
                  </a:cubicBezTo>
                  <a:cubicBezTo>
                    <a:pt x="3220" y="446"/>
                    <a:pt x="1560" y="0"/>
                    <a:pt x="1504"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3295;p66"/>
            <p:cNvSpPr/>
            <p:nvPr/>
          </p:nvSpPr>
          <p:spPr>
            <a:xfrm>
              <a:off x="1846606" y="2844167"/>
              <a:ext cx="236851" cy="119081"/>
            </a:xfrm>
            <a:custGeom>
              <a:avLst/>
              <a:gdLst/>
              <a:ahLst/>
              <a:cxnLst/>
              <a:rect l="l" t="t" r="r" b="b"/>
              <a:pathLst>
                <a:path w="2351" h="1182" extrusionOk="0">
                  <a:moveTo>
                    <a:pt x="524" y="0"/>
                  </a:moveTo>
                  <a:cubicBezTo>
                    <a:pt x="357" y="23"/>
                    <a:pt x="190" y="45"/>
                    <a:pt x="1" y="78"/>
                  </a:cubicBezTo>
                  <a:cubicBezTo>
                    <a:pt x="301" y="156"/>
                    <a:pt x="613" y="245"/>
                    <a:pt x="903" y="346"/>
                  </a:cubicBezTo>
                  <a:cubicBezTo>
                    <a:pt x="1181" y="446"/>
                    <a:pt x="1449" y="557"/>
                    <a:pt x="1683" y="747"/>
                  </a:cubicBezTo>
                  <a:cubicBezTo>
                    <a:pt x="1838" y="869"/>
                    <a:pt x="1972" y="1036"/>
                    <a:pt x="2117" y="1181"/>
                  </a:cubicBezTo>
                  <a:cubicBezTo>
                    <a:pt x="2284" y="1070"/>
                    <a:pt x="2351" y="880"/>
                    <a:pt x="2295" y="669"/>
                  </a:cubicBezTo>
                  <a:cubicBezTo>
                    <a:pt x="2273" y="568"/>
                    <a:pt x="2184" y="413"/>
                    <a:pt x="1794" y="279"/>
                  </a:cubicBezTo>
                  <a:cubicBezTo>
                    <a:pt x="1337" y="134"/>
                    <a:pt x="546" y="0"/>
                    <a:pt x="52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3296;p66"/>
            <p:cNvSpPr/>
            <p:nvPr/>
          </p:nvSpPr>
          <p:spPr>
            <a:xfrm>
              <a:off x="1962160" y="2872174"/>
              <a:ext cx="124722" cy="101148"/>
            </a:xfrm>
            <a:custGeom>
              <a:avLst/>
              <a:gdLst/>
              <a:ahLst/>
              <a:cxnLst/>
              <a:rect l="l" t="t" r="r" b="b"/>
              <a:pathLst>
                <a:path w="1238" h="1004" extrusionOk="0">
                  <a:moveTo>
                    <a:pt x="1148" y="391"/>
                  </a:moveTo>
                  <a:cubicBezTo>
                    <a:pt x="1115" y="268"/>
                    <a:pt x="892" y="1"/>
                    <a:pt x="524" y="1"/>
                  </a:cubicBezTo>
                  <a:cubicBezTo>
                    <a:pt x="380" y="23"/>
                    <a:pt x="101" y="179"/>
                    <a:pt x="57" y="357"/>
                  </a:cubicBezTo>
                  <a:cubicBezTo>
                    <a:pt x="1" y="580"/>
                    <a:pt x="12" y="636"/>
                    <a:pt x="57" y="847"/>
                  </a:cubicBezTo>
                  <a:cubicBezTo>
                    <a:pt x="201" y="948"/>
                    <a:pt x="357" y="1003"/>
                    <a:pt x="558" y="1003"/>
                  </a:cubicBezTo>
                  <a:cubicBezTo>
                    <a:pt x="1003" y="1003"/>
                    <a:pt x="1237" y="736"/>
                    <a:pt x="1148" y="3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3297;p66"/>
            <p:cNvSpPr/>
            <p:nvPr/>
          </p:nvSpPr>
          <p:spPr>
            <a:xfrm>
              <a:off x="1995909" y="2896857"/>
              <a:ext cx="58432" cy="52891"/>
            </a:xfrm>
            <a:custGeom>
              <a:avLst/>
              <a:gdLst/>
              <a:ahLst/>
              <a:cxnLst/>
              <a:rect l="l" t="t" r="r" b="b"/>
              <a:pathLst>
                <a:path w="580" h="525" extrusionOk="0">
                  <a:moveTo>
                    <a:pt x="290" y="1"/>
                  </a:moveTo>
                  <a:cubicBezTo>
                    <a:pt x="134" y="1"/>
                    <a:pt x="0" y="112"/>
                    <a:pt x="0" y="257"/>
                  </a:cubicBezTo>
                  <a:cubicBezTo>
                    <a:pt x="0" y="402"/>
                    <a:pt x="134" y="524"/>
                    <a:pt x="290" y="524"/>
                  </a:cubicBezTo>
                  <a:cubicBezTo>
                    <a:pt x="457" y="524"/>
                    <a:pt x="579" y="402"/>
                    <a:pt x="579" y="257"/>
                  </a:cubicBezTo>
                  <a:cubicBezTo>
                    <a:pt x="579" y="112"/>
                    <a:pt x="457" y="1"/>
                    <a:pt x="290"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3298;p66"/>
            <p:cNvSpPr/>
            <p:nvPr/>
          </p:nvSpPr>
          <p:spPr>
            <a:xfrm>
              <a:off x="1897079" y="3899066"/>
              <a:ext cx="318858" cy="294075"/>
            </a:xfrm>
            <a:custGeom>
              <a:avLst/>
              <a:gdLst/>
              <a:ahLst/>
              <a:cxnLst/>
              <a:rect l="l" t="t" r="r" b="b"/>
              <a:pathLst>
                <a:path w="3165" h="2919" extrusionOk="0">
                  <a:moveTo>
                    <a:pt x="1583" y="0"/>
                  </a:moveTo>
                  <a:cubicBezTo>
                    <a:pt x="714" y="0"/>
                    <a:pt x="1" y="657"/>
                    <a:pt x="1" y="1459"/>
                  </a:cubicBezTo>
                  <a:cubicBezTo>
                    <a:pt x="1" y="2261"/>
                    <a:pt x="714" y="2918"/>
                    <a:pt x="1583" y="2918"/>
                  </a:cubicBezTo>
                  <a:cubicBezTo>
                    <a:pt x="2463" y="2918"/>
                    <a:pt x="3164" y="2261"/>
                    <a:pt x="3164" y="1459"/>
                  </a:cubicBezTo>
                  <a:cubicBezTo>
                    <a:pt x="3164" y="657"/>
                    <a:pt x="2463" y="0"/>
                    <a:pt x="1583"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3299;p66"/>
            <p:cNvSpPr/>
            <p:nvPr/>
          </p:nvSpPr>
          <p:spPr>
            <a:xfrm>
              <a:off x="1918437" y="3918107"/>
              <a:ext cx="277250" cy="255993"/>
            </a:xfrm>
            <a:custGeom>
              <a:avLst/>
              <a:gdLst/>
              <a:ahLst/>
              <a:cxnLst/>
              <a:rect l="l" t="t" r="r" b="b"/>
              <a:pathLst>
                <a:path w="2752" h="2541" extrusionOk="0">
                  <a:moveTo>
                    <a:pt x="1371" y="0"/>
                  </a:moveTo>
                  <a:cubicBezTo>
                    <a:pt x="613" y="0"/>
                    <a:pt x="0" y="569"/>
                    <a:pt x="0" y="1270"/>
                  </a:cubicBezTo>
                  <a:cubicBezTo>
                    <a:pt x="0" y="1972"/>
                    <a:pt x="613" y="2540"/>
                    <a:pt x="1371" y="2540"/>
                  </a:cubicBezTo>
                  <a:cubicBezTo>
                    <a:pt x="2139" y="2540"/>
                    <a:pt x="2752" y="1972"/>
                    <a:pt x="2752" y="1270"/>
                  </a:cubicBezTo>
                  <a:cubicBezTo>
                    <a:pt x="2752" y="569"/>
                    <a:pt x="2139" y="0"/>
                    <a:pt x="1371"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3300;p66"/>
            <p:cNvSpPr/>
            <p:nvPr/>
          </p:nvSpPr>
          <p:spPr>
            <a:xfrm>
              <a:off x="1972335" y="3952863"/>
              <a:ext cx="191919" cy="177412"/>
            </a:xfrm>
            <a:custGeom>
              <a:avLst/>
              <a:gdLst/>
              <a:ahLst/>
              <a:cxnLst/>
              <a:rect l="l" t="t" r="r" b="b"/>
              <a:pathLst>
                <a:path w="1905" h="1761" extrusionOk="0">
                  <a:moveTo>
                    <a:pt x="947" y="1"/>
                  </a:moveTo>
                  <a:cubicBezTo>
                    <a:pt x="423" y="1"/>
                    <a:pt x="0" y="391"/>
                    <a:pt x="0" y="881"/>
                  </a:cubicBezTo>
                  <a:cubicBezTo>
                    <a:pt x="0" y="1371"/>
                    <a:pt x="423" y="1761"/>
                    <a:pt x="947" y="1761"/>
                  </a:cubicBezTo>
                  <a:cubicBezTo>
                    <a:pt x="1482" y="1761"/>
                    <a:pt x="1905" y="1371"/>
                    <a:pt x="1905" y="881"/>
                  </a:cubicBezTo>
                  <a:cubicBezTo>
                    <a:pt x="1905" y="391"/>
                    <a:pt x="1482" y="1"/>
                    <a:pt x="947"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3301;p66"/>
            <p:cNvSpPr/>
            <p:nvPr/>
          </p:nvSpPr>
          <p:spPr>
            <a:xfrm>
              <a:off x="2002559" y="3980971"/>
              <a:ext cx="131472" cy="121297"/>
            </a:xfrm>
            <a:custGeom>
              <a:avLst/>
              <a:gdLst/>
              <a:ahLst/>
              <a:cxnLst/>
              <a:rect l="l" t="t" r="r" b="b"/>
              <a:pathLst>
                <a:path w="1305" h="1204" extrusionOk="0">
                  <a:moveTo>
                    <a:pt x="1304" y="602"/>
                  </a:moveTo>
                  <a:cubicBezTo>
                    <a:pt x="1304" y="936"/>
                    <a:pt x="1015" y="1203"/>
                    <a:pt x="647" y="1203"/>
                  </a:cubicBezTo>
                  <a:cubicBezTo>
                    <a:pt x="290" y="1203"/>
                    <a:pt x="1" y="936"/>
                    <a:pt x="1" y="602"/>
                  </a:cubicBezTo>
                  <a:cubicBezTo>
                    <a:pt x="1" y="268"/>
                    <a:pt x="290" y="0"/>
                    <a:pt x="647" y="0"/>
                  </a:cubicBezTo>
                  <a:cubicBezTo>
                    <a:pt x="1015" y="0"/>
                    <a:pt x="1304" y="268"/>
                    <a:pt x="1304" y="6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3302;p66"/>
            <p:cNvSpPr/>
            <p:nvPr/>
          </p:nvSpPr>
          <p:spPr>
            <a:xfrm>
              <a:off x="2864426" y="4382641"/>
              <a:ext cx="90973" cy="61857"/>
            </a:xfrm>
            <a:custGeom>
              <a:avLst/>
              <a:gdLst/>
              <a:ahLst/>
              <a:cxnLst/>
              <a:rect l="l" t="t" r="r" b="b"/>
              <a:pathLst>
                <a:path w="903" h="614" extrusionOk="0">
                  <a:moveTo>
                    <a:pt x="1" y="1"/>
                  </a:moveTo>
                  <a:lnTo>
                    <a:pt x="1" y="614"/>
                  </a:lnTo>
                  <a:lnTo>
                    <a:pt x="903" y="614"/>
                  </a:lnTo>
                  <a:lnTo>
                    <a:pt x="903"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03;p66"/>
            <p:cNvSpPr/>
            <p:nvPr/>
          </p:nvSpPr>
          <p:spPr>
            <a:xfrm>
              <a:off x="2155186" y="4382641"/>
              <a:ext cx="91073" cy="61857"/>
            </a:xfrm>
            <a:custGeom>
              <a:avLst/>
              <a:gdLst/>
              <a:ahLst/>
              <a:cxnLst/>
              <a:rect l="l" t="t" r="r" b="b"/>
              <a:pathLst>
                <a:path w="904" h="614" extrusionOk="0">
                  <a:moveTo>
                    <a:pt x="1" y="1"/>
                  </a:moveTo>
                  <a:lnTo>
                    <a:pt x="1" y="614"/>
                  </a:lnTo>
                  <a:lnTo>
                    <a:pt x="903" y="614"/>
                  </a:lnTo>
                  <a:lnTo>
                    <a:pt x="903"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04;p66"/>
            <p:cNvSpPr/>
            <p:nvPr/>
          </p:nvSpPr>
          <p:spPr>
            <a:xfrm>
              <a:off x="2019383" y="3756512"/>
              <a:ext cx="1274928" cy="670055"/>
            </a:xfrm>
            <a:custGeom>
              <a:avLst/>
              <a:gdLst/>
              <a:ahLst/>
              <a:cxnLst/>
              <a:rect l="l" t="t" r="r" b="b"/>
              <a:pathLst>
                <a:path w="12655" h="6651" extrusionOk="0">
                  <a:moveTo>
                    <a:pt x="2351" y="0"/>
                  </a:moveTo>
                  <a:cubicBezTo>
                    <a:pt x="2273" y="0"/>
                    <a:pt x="2206" y="56"/>
                    <a:pt x="2184" y="112"/>
                  </a:cubicBezTo>
                  <a:lnTo>
                    <a:pt x="23" y="6450"/>
                  </a:lnTo>
                  <a:cubicBezTo>
                    <a:pt x="1" y="6539"/>
                    <a:pt x="68" y="6617"/>
                    <a:pt x="179" y="6617"/>
                  </a:cubicBezTo>
                  <a:lnTo>
                    <a:pt x="10505" y="6650"/>
                  </a:lnTo>
                  <a:cubicBezTo>
                    <a:pt x="10594" y="6650"/>
                    <a:pt x="10672" y="6595"/>
                    <a:pt x="10683" y="6517"/>
                  </a:cubicBezTo>
                  <a:lnTo>
                    <a:pt x="12599" y="546"/>
                  </a:lnTo>
                  <a:cubicBezTo>
                    <a:pt x="12610" y="491"/>
                    <a:pt x="12655" y="312"/>
                    <a:pt x="12555" y="268"/>
                  </a:cubicBezTo>
                  <a:cubicBezTo>
                    <a:pt x="12471" y="229"/>
                    <a:pt x="12396" y="218"/>
                    <a:pt x="12326" y="218"/>
                  </a:cubicBezTo>
                  <a:cubicBezTo>
                    <a:pt x="12257" y="218"/>
                    <a:pt x="12193" y="229"/>
                    <a:pt x="12131" y="234"/>
                  </a:cubicBezTo>
                  <a:lnTo>
                    <a:pt x="235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3305;p66"/>
            <p:cNvSpPr/>
            <p:nvPr/>
          </p:nvSpPr>
          <p:spPr>
            <a:xfrm>
              <a:off x="2105821" y="3777870"/>
              <a:ext cx="1191914" cy="604873"/>
            </a:xfrm>
            <a:custGeom>
              <a:avLst/>
              <a:gdLst/>
              <a:ahLst/>
              <a:cxnLst/>
              <a:rect l="l" t="t" r="r" b="b"/>
              <a:pathLst>
                <a:path w="11831" h="6004" extrusionOk="0">
                  <a:moveTo>
                    <a:pt x="2061" y="0"/>
                  </a:moveTo>
                  <a:lnTo>
                    <a:pt x="1" y="6004"/>
                  </a:lnTo>
                  <a:lnTo>
                    <a:pt x="1" y="6004"/>
                  </a:lnTo>
                  <a:lnTo>
                    <a:pt x="9959" y="5870"/>
                  </a:lnTo>
                  <a:lnTo>
                    <a:pt x="11830" y="312"/>
                  </a:lnTo>
                  <a:lnTo>
                    <a:pt x="2061"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3306;p66"/>
            <p:cNvSpPr/>
            <p:nvPr/>
          </p:nvSpPr>
          <p:spPr>
            <a:xfrm>
              <a:off x="2046382" y="3756512"/>
              <a:ext cx="1271402" cy="670055"/>
            </a:xfrm>
            <a:custGeom>
              <a:avLst/>
              <a:gdLst/>
              <a:ahLst/>
              <a:cxnLst/>
              <a:rect l="l" t="t" r="r" b="b"/>
              <a:pathLst>
                <a:path w="12620" h="6651" extrusionOk="0">
                  <a:moveTo>
                    <a:pt x="2340" y="0"/>
                  </a:moveTo>
                  <a:cubicBezTo>
                    <a:pt x="2262" y="12"/>
                    <a:pt x="2195" y="56"/>
                    <a:pt x="2184" y="112"/>
                  </a:cubicBezTo>
                  <a:lnTo>
                    <a:pt x="34" y="6450"/>
                  </a:lnTo>
                  <a:cubicBezTo>
                    <a:pt x="0" y="6539"/>
                    <a:pt x="67" y="6617"/>
                    <a:pt x="179" y="6617"/>
                  </a:cubicBezTo>
                  <a:lnTo>
                    <a:pt x="10493" y="6650"/>
                  </a:lnTo>
                  <a:cubicBezTo>
                    <a:pt x="10582" y="6650"/>
                    <a:pt x="10660" y="6595"/>
                    <a:pt x="10672" y="6517"/>
                  </a:cubicBezTo>
                  <a:lnTo>
                    <a:pt x="12599" y="435"/>
                  </a:lnTo>
                  <a:cubicBezTo>
                    <a:pt x="12609" y="362"/>
                    <a:pt x="12619" y="232"/>
                    <a:pt x="12486" y="232"/>
                  </a:cubicBezTo>
                  <a:cubicBezTo>
                    <a:pt x="12476" y="232"/>
                    <a:pt x="12465" y="233"/>
                    <a:pt x="12454" y="234"/>
                  </a:cubicBezTo>
                  <a:lnTo>
                    <a:pt x="2340"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3307;p66"/>
            <p:cNvSpPr/>
            <p:nvPr/>
          </p:nvSpPr>
          <p:spPr>
            <a:xfrm>
              <a:off x="2046382" y="3910248"/>
              <a:ext cx="1181739" cy="516318"/>
            </a:xfrm>
            <a:custGeom>
              <a:avLst/>
              <a:gdLst/>
              <a:ahLst/>
              <a:cxnLst/>
              <a:rect l="l" t="t" r="r" b="b"/>
              <a:pathLst>
                <a:path w="11730" h="5125" extrusionOk="0">
                  <a:moveTo>
                    <a:pt x="1693" y="0"/>
                  </a:moveTo>
                  <a:lnTo>
                    <a:pt x="34" y="4924"/>
                  </a:lnTo>
                  <a:cubicBezTo>
                    <a:pt x="0" y="5013"/>
                    <a:pt x="67" y="5091"/>
                    <a:pt x="179" y="5091"/>
                  </a:cubicBezTo>
                  <a:lnTo>
                    <a:pt x="10493" y="5124"/>
                  </a:lnTo>
                  <a:cubicBezTo>
                    <a:pt x="10582" y="5124"/>
                    <a:pt x="10660" y="5069"/>
                    <a:pt x="10672" y="4991"/>
                  </a:cubicBezTo>
                  <a:lnTo>
                    <a:pt x="11730" y="1660"/>
                  </a:lnTo>
                  <a:lnTo>
                    <a:pt x="11730" y="1660"/>
                  </a:lnTo>
                  <a:cubicBezTo>
                    <a:pt x="10503" y="1944"/>
                    <a:pt x="9021" y="2296"/>
                    <a:pt x="7647" y="2296"/>
                  </a:cubicBezTo>
                  <a:cubicBezTo>
                    <a:pt x="7187" y="2296"/>
                    <a:pt x="6739" y="2257"/>
                    <a:pt x="6316" y="2161"/>
                  </a:cubicBezTo>
                  <a:cubicBezTo>
                    <a:pt x="4623" y="1783"/>
                    <a:pt x="3075" y="1215"/>
                    <a:pt x="169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3308;p66"/>
            <p:cNvSpPr/>
            <p:nvPr/>
          </p:nvSpPr>
          <p:spPr>
            <a:xfrm>
              <a:off x="1599682" y="4435431"/>
              <a:ext cx="1530820" cy="73040"/>
            </a:xfrm>
            <a:custGeom>
              <a:avLst/>
              <a:gdLst/>
              <a:ahLst/>
              <a:cxnLst/>
              <a:rect l="l" t="t" r="r" b="b"/>
              <a:pathLst>
                <a:path w="15195" h="725" extrusionOk="0">
                  <a:moveTo>
                    <a:pt x="190" y="1"/>
                  </a:moveTo>
                  <a:cubicBezTo>
                    <a:pt x="90" y="1"/>
                    <a:pt x="1" y="101"/>
                    <a:pt x="1" y="223"/>
                  </a:cubicBezTo>
                  <a:lnTo>
                    <a:pt x="1" y="502"/>
                  </a:lnTo>
                  <a:cubicBezTo>
                    <a:pt x="1" y="624"/>
                    <a:pt x="90" y="725"/>
                    <a:pt x="190" y="725"/>
                  </a:cubicBezTo>
                  <a:lnTo>
                    <a:pt x="15016" y="725"/>
                  </a:lnTo>
                  <a:cubicBezTo>
                    <a:pt x="15117" y="725"/>
                    <a:pt x="15195" y="624"/>
                    <a:pt x="15195" y="502"/>
                  </a:cubicBezTo>
                  <a:lnTo>
                    <a:pt x="15195" y="223"/>
                  </a:lnTo>
                  <a:cubicBezTo>
                    <a:pt x="15195" y="101"/>
                    <a:pt x="15117" y="1"/>
                    <a:pt x="1501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3309;p66"/>
            <p:cNvSpPr/>
            <p:nvPr/>
          </p:nvSpPr>
          <p:spPr>
            <a:xfrm>
              <a:off x="1599682" y="4435431"/>
              <a:ext cx="506244" cy="73040"/>
            </a:xfrm>
            <a:custGeom>
              <a:avLst/>
              <a:gdLst/>
              <a:ahLst/>
              <a:cxnLst/>
              <a:rect l="l" t="t" r="r" b="b"/>
              <a:pathLst>
                <a:path w="5025" h="725" extrusionOk="0">
                  <a:moveTo>
                    <a:pt x="190" y="1"/>
                  </a:moveTo>
                  <a:cubicBezTo>
                    <a:pt x="90" y="1"/>
                    <a:pt x="1" y="101"/>
                    <a:pt x="1" y="223"/>
                  </a:cubicBezTo>
                  <a:lnTo>
                    <a:pt x="1" y="502"/>
                  </a:lnTo>
                  <a:cubicBezTo>
                    <a:pt x="1" y="624"/>
                    <a:pt x="90" y="725"/>
                    <a:pt x="190" y="725"/>
                  </a:cubicBezTo>
                  <a:lnTo>
                    <a:pt x="4880" y="725"/>
                  </a:lnTo>
                  <a:lnTo>
                    <a:pt x="5025"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310;p66"/>
            <p:cNvSpPr/>
            <p:nvPr/>
          </p:nvSpPr>
          <p:spPr>
            <a:xfrm>
              <a:off x="2675933" y="4038194"/>
              <a:ext cx="67398" cy="59540"/>
            </a:xfrm>
            <a:custGeom>
              <a:avLst/>
              <a:gdLst/>
              <a:ahLst/>
              <a:cxnLst/>
              <a:rect l="l" t="t" r="r" b="b"/>
              <a:pathLst>
                <a:path w="669" h="591" extrusionOk="0">
                  <a:moveTo>
                    <a:pt x="379" y="0"/>
                  </a:moveTo>
                  <a:cubicBezTo>
                    <a:pt x="212" y="0"/>
                    <a:pt x="67" y="123"/>
                    <a:pt x="34" y="268"/>
                  </a:cubicBezTo>
                  <a:cubicBezTo>
                    <a:pt x="0" y="412"/>
                    <a:pt x="78" y="546"/>
                    <a:pt x="212" y="580"/>
                  </a:cubicBezTo>
                  <a:cubicBezTo>
                    <a:pt x="237" y="587"/>
                    <a:pt x="263" y="590"/>
                    <a:pt x="288" y="590"/>
                  </a:cubicBezTo>
                  <a:cubicBezTo>
                    <a:pt x="422" y="590"/>
                    <a:pt x="555" y="497"/>
                    <a:pt x="602" y="357"/>
                  </a:cubicBezTo>
                  <a:cubicBezTo>
                    <a:pt x="669" y="179"/>
                    <a:pt x="557" y="11"/>
                    <a:pt x="379"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311;p66"/>
            <p:cNvSpPr/>
            <p:nvPr/>
          </p:nvSpPr>
          <p:spPr>
            <a:xfrm>
              <a:off x="1214839" y="4073556"/>
              <a:ext cx="198165" cy="376988"/>
            </a:xfrm>
            <a:custGeom>
              <a:avLst/>
              <a:gdLst/>
              <a:ahLst/>
              <a:cxnLst/>
              <a:rect l="l" t="t" r="r" b="b"/>
              <a:pathLst>
                <a:path w="1967" h="3742" extrusionOk="0">
                  <a:moveTo>
                    <a:pt x="972" y="1"/>
                  </a:moveTo>
                  <a:cubicBezTo>
                    <a:pt x="836" y="1"/>
                    <a:pt x="718" y="26"/>
                    <a:pt x="646" y="84"/>
                  </a:cubicBezTo>
                  <a:cubicBezTo>
                    <a:pt x="646" y="84"/>
                    <a:pt x="0" y="2534"/>
                    <a:pt x="101" y="3370"/>
                  </a:cubicBezTo>
                  <a:cubicBezTo>
                    <a:pt x="134" y="3648"/>
                    <a:pt x="244" y="3741"/>
                    <a:pt x="376" y="3741"/>
                  </a:cubicBezTo>
                  <a:cubicBezTo>
                    <a:pt x="640" y="3741"/>
                    <a:pt x="992" y="3370"/>
                    <a:pt x="992" y="3370"/>
                  </a:cubicBezTo>
                  <a:cubicBezTo>
                    <a:pt x="992" y="3370"/>
                    <a:pt x="1927" y="808"/>
                    <a:pt x="1950" y="474"/>
                  </a:cubicBezTo>
                  <a:cubicBezTo>
                    <a:pt x="1966" y="231"/>
                    <a:pt x="1385" y="1"/>
                    <a:pt x="97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3312;p66"/>
            <p:cNvSpPr/>
            <p:nvPr/>
          </p:nvSpPr>
          <p:spPr>
            <a:xfrm>
              <a:off x="1371899" y="3749762"/>
              <a:ext cx="272817" cy="422625"/>
            </a:xfrm>
            <a:custGeom>
              <a:avLst/>
              <a:gdLst/>
              <a:ahLst/>
              <a:cxnLst/>
              <a:rect l="l" t="t" r="r" b="b"/>
              <a:pathLst>
                <a:path w="2708" h="4195" extrusionOk="0">
                  <a:moveTo>
                    <a:pt x="1170" y="1"/>
                  </a:moveTo>
                  <a:cubicBezTo>
                    <a:pt x="1170" y="1"/>
                    <a:pt x="547" y="112"/>
                    <a:pt x="279" y="212"/>
                  </a:cubicBezTo>
                  <a:cubicBezTo>
                    <a:pt x="279" y="212"/>
                    <a:pt x="1" y="4122"/>
                    <a:pt x="168" y="4178"/>
                  </a:cubicBezTo>
                  <a:cubicBezTo>
                    <a:pt x="196" y="4189"/>
                    <a:pt x="249" y="4194"/>
                    <a:pt x="321" y="4194"/>
                  </a:cubicBezTo>
                  <a:cubicBezTo>
                    <a:pt x="678" y="4194"/>
                    <a:pt x="1486" y="4063"/>
                    <a:pt x="1783" y="3877"/>
                  </a:cubicBezTo>
                  <a:cubicBezTo>
                    <a:pt x="2151" y="3654"/>
                    <a:pt x="2708" y="1515"/>
                    <a:pt x="117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13;p66"/>
            <p:cNvSpPr/>
            <p:nvPr/>
          </p:nvSpPr>
          <p:spPr>
            <a:xfrm>
              <a:off x="1169907" y="3709363"/>
              <a:ext cx="341223" cy="464737"/>
            </a:xfrm>
            <a:custGeom>
              <a:avLst/>
              <a:gdLst/>
              <a:ahLst/>
              <a:cxnLst/>
              <a:rect l="l" t="t" r="r" b="b"/>
              <a:pathLst>
                <a:path w="3387" h="4613" extrusionOk="0">
                  <a:moveTo>
                    <a:pt x="903" y="4066"/>
                  </a:moveTo>
                  <a:cubicBezTo>
                    <a:pt x="903" y="4066"/>
                    <a:pt x="1" y="3120"/>
                    <a:pt x="903" y="1560"/>
                  </a:cubicBezTo>
                  <a:cubicBezTo>
                    <a:pt x="1816" y="1"/>
                    <a:pt x="2830" y="591"/>
                    <a:pt x="3109" y="1660"/>
                  </a:cubicBezTo>
                  <a:cubicBezTo>
                    <a:pt x="3387" y="2730"/>
                    <a:pt x="2830" y="4501"/>
                    <a:pt x="2173" y="4579"/>
                  </a:cubicBezTo>
                  <a:cubicBezTo>
                    <a:pt x="1950" y="4612"/>
                    <a:pt x="1694" y="4534"/>
                    <a:pt x="1415" y="4400"/>
                  </a:cubicBezTo>
                  <a:cubicBezTo>
                    <a:pt x="1103" y="4256"/>
                    <a:pt x="903" y="4066"/>
                    <a:pt x="903" y="406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314;p66"/>
            <p:cNvSpPr/>
            <p:nvPr/>
          </p:nvSpPr>
          <p:spPr>
            <a:xfrm>
              <a:off x="1198015" y="3900174"/>
              <a:ext cx="271609" cy="255288"/>
            </a:xfrm>
            <a:custGeom>
              <a:avLst/>
              <a:gdLst/>
              <a:ahLst/>
              <a:cxnLst/>
              <a:rect l="l" t="t" r="r" b="b"/>
              <a:pathLst>
                <a:path w="2696" h="2534" extrusionOk="0">
                  <a:moveTo>
                    <a:pt x="646" y="0"/>
                  </a:moveTo>
                  <a:lnTo>
                    <a:pt x="646" y="0"/>
                  </a:lnTo>
                  <a:cubicBezTo>
                    <a:pt x="0" y="1292"/>
                    <a:pt x="735" y="2072"/>
                    <a:pt x="735" y="2072"/>
                  </a:cubicBezTo>
                  <a:cubicBezTo>
                    <a:pt x="735" y="2072"/>
                    <a:pt x="902" y="2228"/>
                    <a:pt x="1181" y="2362"/>
                  </a:cubicBezTo>
                  <a:cubicBezTo>
                    <a:pt x="1395" y="2469"/>
                    <a:pt x="1600" y="2533"/>
                    <a:pt x="1782" y="2533"/>
                  </a:cubicBezTo>
                  <a:cubicBezTo>
                    <a:pt x="1808" y="2533"/>
                    <a:pt x="1835" y="2532"/>
                    <a:pt x="1860" y="2529"/>
                  </a:cubicBezTo>
                  <a:cubicBezTo>
                    <a:pt x="2239" y="2473"/>
                    <a:pt x="2584" y="1771"/>
                    <a:pt x="2696" y="1036"/>
                  </a:cubicBezTo>
                  <a:lnTo>
                    <a:pt x="2685" y="1036"/>
                  </a:lnTo>
                  <a:cubicBezTo>
                    <a:pt x="2492" y="1182"/>
                    <a:pt x="2295" y="1246"/>
                    <a:pt x="2101" y="1246"/>
                  </a:cubicBezTo>
                  <a:cubicBezTo>
                    <a:pt x="1496" y="1246"/>
                    <a:pt x="924" y="633"/>
                    <a:pt x="646"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15;p66"/>
            <p:cNvSpPr/>
            <p:nvPr/>
          </p:nvSpPr>
          <p:spPr>
            <a:xfrm>
              <a:off x="1254129" y="4381533"/>
              <a:ext cx="535359" cy="125831"/>
            </a:xfrm>
            <a:custGeom>
              <a:avLst/>
              <a:gdLst/>
              <a:ahLst/>
              <a:cxnLst/>
              <a:rect l="l" t="t" r="r" b="b"/>
              <a:pathLst>
                <a:path w="5314" h="1249" extrusionOk="0">
                  <a:moveTo>
                    <a:pt x="980" y="1"/>
                  </a:moveTo>
                  <a:lnTo>
                    <a:pt x="0" y="1204"/>
                  </a:lnTo>
                  <a:lnTo>
                    <a:pt x="4846" y="1248"/>
                  </a:lnTo>
                  <a:cubicBezTo>
                    <a:pt x="4846" y="1248"/>
                    <a:pt x="5313" y="736"/>
                    <a:pt x="5035" y="691"/>
                  </a:cubicBezTo>
                  <a:cubicBezTo>
                    <a:pt x="4757" y="636"/>
                    <a:pt x="980" y="1"/>
                    <a:pt x="98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3316;p66"/>
            <p:cNvSpPr/>
            <p:nvPr/>
          </p:nvSpPr>
          <p:spPr>
            <a:xfrm>
              <a:off x="1190157" y="4325317"/>
              <a:ext cx="213176" cy="179225"/>
            </a:xfrm>
            <a:custGeom>
              <a:avLst/>
              <a:gdLst/>
              <a:ahLst/>
              <a:cxnLst/>
              <a:rect l="l" t="t" r="r" b="b"/>
              <a:pathLst>
                <a:path w="2116" h="1779" extrusionOk="0">
                  <a:moveTo>
                    <a:pt x="1015" y="0"/>
                  </a:moveTo>
                  <a:cubicBezTo>
                    <a:pt x="993" y="0"/>
                    <a:pt x="970" y="1"/>
                    <a:pt x="947" y="2"/>
                  </a:cubicBezTo>
                  <a:cubicBezTo>
                    <a:pt x="435" y="35"/>
                    <a:pt x="45" y="392"/>
                    <a:pt x="22" y="804"/>
                  </a:cubicBezTo>
                  <a:cubicBezTo>
                    <a:pt x="0" y="1227"/>
                    <a:pt x="346" y="1650"/>
                    <a:pt x="858" y="1751"/>
                  </a:cubicBezTo>
                  <a:cubicBezTo>
                    <a:pt x="946" y="1770"/>
                    <a:pt x="1034" y="1779"/>
                    <a:pt x="1120" y="1779"/>
                  </a:cubicBezTo>
                  <a:cubicBezTo>
                    <a:pt x="1640" y="1779"/>
                    <a:pt x="2085" y="1446"/>
                    <a:pt x="2094" y="949"/>
                  </a:cubicBezTo>
                  <a:cubicBezTo>
                    <a:pt x="2116" y="402"/>
                    <a:pt x="1591" y="0"/>
                    <a:pt x="1015"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3317;p66"/>
            <p:cNvSpPr/>
            <p:nvPr/>
          </p:nvSpPr>
          <p:spPr>
            <a:xfrm>
              <a:off x="1172123" y="4322093"/>
              <a:ext cx="203303" cy="193128"/>
            </a:xfrm>
            <a:custGeom>
              <a:avLst/>
              <a:gdLst/>
              <a:ahLst/>
              <a:cxnLst/>
              <a:rect l="l" t="t" r="r" b="b"/>
              <a:pathLst>
                <a:path w="2018" h="1917" extrusionOk="0">
                  <a:moveTo>
                    <a:pt x="1995" y="981"/>
                  </a:moveTo>
                  <a:cubicBezTo>
                    <a:pt x="1984" y="1560"/>
                    <a:pt x="1405" y="1916"/>
                    <a:pt x="814" y="1783"/>
                  </a:cubicBezTo>
                  <a:cubicBezTo>
                    <a:pt x="324" y="1682"/>
                    <a:pt x="1" y="1259"/>
                    <a:pt x="23" y="836"/>
                  </a:cubicBezTo>
                  <a:cubicBezTo>
                    <a:pt x="46" y="424"/>
                    <a:pt x="413" y="67"/>
                    <a:pt x="903" y="34"/>
                  </a:cubicBezTo>
                  <a:cubicBezTo>
                    <a:pt x="1471" y="0"/>
                    <a:pt x="2017" y="413"/>
                    <a:pt x="1995" y="9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318;p66"/>
            <p:cNvSpPr/>
            <p:nvPr/>
          </p:nvSpPr>
          <p:spPr>
            <a:xfrm>
              <a:off x="1179982" y="4359167"/>
              <a:ext cx="179729" cy="134696"/>
            </a:xfrm>
            <a:custGeom>
              <a:avLst/>
              <a:gdLst/>
              <a:ahLst/>
              <a:cxnLst/>
              <a:rect l="l" t="t" r="r" b="b"/>
              <a:pathLst>
                <a:path w="1784" h="1337" extrusionOk="0">
                  <a:moveTo>
                    <a:pt x="246" y="0"/>
                  </a:moveTo>
                  <a:cubicBezTo>
                    <a:pt x="123" y="134"/>
                    <a:pt x="34" y="290"/>
                    <a:pt x="23" y="468"/>
                  </a:cubicBezTo>
                  <a:cubicBezTo>
                    <a:pt x="1" y="847"/>
                    <a:pt x="302" y="1225"/>
                    <a:pt x="736" y="1314"/>
                  </a:cubicBezTo>
                  <a:cubicBezTo>
                    <a:pt x="808" y="1330"/>
                    <a:pt x="879" y="1337"/>
                    <a:pt x="948" y="1337"/>
                  </a:cubicBezTo>
                  <a:cubicBezTo>
                    <a:pt x="1388" y="1337"/>
                    <a:pt x="1764" y="1044"/>
                    <a:pt x="1783" y="602"/>
                  </a:cubicBezTo>
                  <a:cubicBezTo>
                    <a:pt x="1783" y="590"/>
                    <a:pt x="1783" y="590"/>
                    <a:pt x="1783" y="590"/>
                  </a:cubicBezTo>
                  <a:cubicBezTo>
                    <a:pt x="1630" y="664"/>
                    <a:pt x="1466" y="699"/>
                    <a:pt x="1303" y="699"/>
                  </a:cubicBezTo>
                  <a:cubicBezTo>
                    <a:pt x="919" y="699"/>
                    <a:pt x="539" y="504"/>
                    <a:pt x="313" y="145"/>
                  </a:cubicBezTo>
                  <a:cubicBezTo>
                    <a:pt x="279" y="100"/>
                    <a:pt x="257" y="56"/>
                    <a:pt x="246"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19;p66"/>
            <p:cNvSpPr/>
            <p:nvPr/>
          </p:nvSpPr>
          <p:spPr>
            <a:xfrm>
              <a:off x="1198015" y="4351208"/>
              <a:ext cx="139230" cy="125226"/>
            </a:xfrm>
            <a:custGeom>
              <a:avLst/>
              <a:gdLst/>
              <a:ahLst/>
              <a:cxnLst/>
              <a:rect l="l" t="t" r="r" b="b"/>
              <a:pathLst>
                <a:path w="1382" h="1243" extrusionOk="0">
                  <a:moveTo>
                    <a:pt x="635" y="124"/>
                  </a:moveTo>
                  <a:cubicBezTo>
                    <a:pt x="958" y="124"/>
                    <a:pt x="1237" y="358"/>
                    <a:pt x="1225" y="658"/>
                  </a:cubicBezTo>
                  <a:cubicBezTo>
                    <a:pt x="1216" y="915"/>
                    <a:pt x="978" y="1102"/>
                    <a:pt x="706" y="1102"/>
                  </a:cubicBezTo>
                  <a:cubicBezTo>
                    <a:pt x="672" y="1102"/>
                    <a:pt x="637" y="1099"/>
                    <a:pt x="602" y="1093"/>
                  </a:cubicBezTo>
                  <a:cubicBezTo>
                    <a:pt x="312" y="1048"/>
                    <a:pt x="112" y="814"/>
                    <a:pt x="123" y="569"/>
                  </a:cubicBezTo>
                  <a:cubicBezTo>
                    <a:pt x="123" y="469"/>
                    <a:pt x="167" y="380"/>
                    <a:pt x="234" y="302"/>
                  </a:cubicBezTo>
                  <a:cubicBezTo>
                    <a:pt x="334" y="190"/>
                    <a:pt x="479" y="124"/>
                    <a:pt x="635" y="124"/>
                  </a:cubicBezTo>
                  <a:close/>
                  <a:moveTo>
                    <a:pt x="668" y="1"/>
                  </a:moveTo>
                  <a:cubicBezTo>
                    <a:pt x="661" y="1"/>
                    <a:pt x="654" y="1"/>
                    <a:pt x="646" y="1"/>
                  </a:cubicBezTo>
                  <a:cubicBezTo>
                    <a:pt x="457" y="1"/>
                    <a:pt x="279" y="79"/>
                    <a:pt x="167" y="213"/>
                  </a:cubicBezTo>
                  <a:cubicBezTo>
                    <a:pt x="78" y="313"/>
                    <a:pt x="22" y="436"/>
                    <a:pt x="22" y="569"/>
                  </a:cubicBezTo>
                  <a:cubicBezTo>
                    <a:pt x="0" y="870"/>
                    <a:pt x="234" y="1160"/>
                    <a:pt x="579" y="1226"/>
                  </a:cubicBezTo>
                  <a:cubicBezTo>
                    <a:pt x="602" y="1226"/>
                    <a:pt x="613" y="1226"/>
                    <a:pt x="624" y="1238"/>
                  </a:cubicBezTo>
                  <a:cubicBezTo>
                    <a:pt x="654" y="1241"/>
                    <a:pt x="683" y="1243"/>
                    <a:pt x="712" y="1243"/>
                  </a:cubicBezTo>
                  <a:cubicBezTo>
                    <a:pt x="1063" y="1243"/>
                    <a:pt x="1349" y="998"/>
                    <a:pt x="1359" y="658"/>
                  </a:cubicBezTo>
                  <a:cubicBezTo>
                    <a:pt x="1381" y="287"/>
                    <a:pt x="1049" y="1"/>
                    <a:pt x="66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3320;p66"/>
            <p:cNvSpPr/>
            <p:nvPr/>
          </p:nvSpPr>
          <p:spPr>
            <a:xfrm>
              <a:off x="1258562" y="3836000"/>
              <a:ext cx="185270" cy="250553"/>
            </a:xfrm>
            <a:custGeom>
              <a:avLst/>
              <a:gdLst/>
              <a:ahLst/>
              <a:cxnLst/>
              <a:rect l="l" t="t" r="r" b="b"/>
              <a:pathLst>
                <a:path w="1839" h="2487" extrusionOk="0">
                  <a:moveTo>
                    <a:pt x="1126" y="147"/>
                  </a:moveTo>
                  <a:cubicBezTo>
                    <a:pt x="1248" y="158"/>
                    <a:pt x="1360" y="225"/>
                    <a:pt x="1449" y="336"/>
                  </a:cubicBezTo>
                  <a:cubicBezTo>
                    <a:pt x="1627" y="548"/>
                    <a:pt x="1694" y="893"/>
                    <a:pt x="1649" y="1261"/>
                  </a:cubicBezTo>
                  <a:cubicBezTo>
                    <a:pt x="1582" y="1874"/>
                    <a:pt x="1226" y="2341"/>
                    <a:pt x="847" y="2341"/>
                  </a:cubicBezTo>
                  <a:cubicBezTo>
                    <a:pt x="803" y="2341"/>
                    <a:pt x="769" y="2341"/>
                    <a:pt x="725" y="2330"/>
                  </a:cubicBezTo>
                  <a:cubicBezTo>
                    <a:pt x="357" y="2219"/>
                    <a:pt x="157" y="1617"/>
                    <a:pt x="301" y="1016"/>
                  </a:cubicBezTo>
                  <a:cubicBezTo>
                    <a:pt x="424" y="515"/>
                    <a:pt x="758" y="147"/>
                    <a:pt x="1081" y="147"/>
                  </a:cubicBezTo>
                  <a:close/>
                  <a:moveTo>
                    <a:pt x="1091" y="0"/>
                  </a:moveTo>
                  <a:cubicBezTo>
                    <a:pt x="695" y="0"/>
                    <a:pt x="307" y="414"/>
                    <a:pt x="168" y="983"/>
                  </a:cubicBezTo>
                  <a:cubicBezTo>
                    <a:pt x="1" y="1673"/>
                    <a:pt x="235" y="2330"/>
                    <a:pt x="691" y="2464"/>
                  </a:cubicBezTo>
                  <a:cubicBezTo>
                    <a:pt x="747" y="2475"/>
                    <a:pt x="792" y="2486"/>
                    <a:pt x="847" y="2486"/>
                  </a:cubicBezTo>
                  <a:cubicBezTo>
                    <a:pt x="1293" y="2486"/>
                    <a:pt x="1716" y="1952"/>
                    <a:pt x="1794" y="1283"/>
                  </a:cubicBezTo>
                  <a:cubicBezTo>
                    <a:pt x="1839" y="871"/>
                    <a:pt x="1761" y="492"/>
                    <a:pt x="1560" y="247"/>
                  </a:cubicBezTo>
                  <a:cubicBezTo>
                    <a:pt x="1449" y="103"/>
                    <a:pt x="1293" y="25"/>
                    <a:pt x="1137" y="2"/>
                  </a:cubicBezTo>
                  <a:cubicBezTo>
                    <a:pt x="1122" y="1"/>
                    <a:pt x="1106" y="0"/>
                    <a:pt x="10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3321;p66"/>
            <p:cNvSpPr/>
            <p:nvPr/>
          </p:nvSpPr>
          <p:spPr>
            <a:xfrm>
              <a:off x="1874714" y="4398357"/>
              <a:ext cx="175095" cy="46141"/>
            </a:xfrm>
            <a:custGeom>
              <a:avLst/>
              <a:gdLst/>
              <a:ahLst/>
              <a:cxnLst/>
              <a:rect l="l" t="t" r="r" b="b"/>
              <a:pathLst>
                <a:path w="1738" h="458" extrusionOk="0">
                  <a:moveTo>
                    <a:pt x="0" y="1"/>
                  </a:moveTo>
                  <a:cubicBezTo>
                    <a:pt x="0" y="1"/>
                    <a:pt x="1637" y="1"/>
                    <a:pt x="1693" y="179"/>
                  </a:cubicBezTo>
                  <a:cubicBezTo>
                    <a:pt x="1738" y="369"/>
                    <a:pt x="1281" y="458"/>
                    <a:pt x="100" y="4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3322;p66"/>
            <p:cNvSpPr/>
            <p:nvPr/>
          </p:nvSpPr>
          <p:spPr>
            <a:xfrm>
              <a:off x="1884788" y="4424248"/>
              <a:ext cx="184162" cy="53899"/>
            </a:xfrm>
            <a:custGeom>
              <a:avLst/>
              <a:gdLst/>
              <a:ahLst/>
              <a:cxnLst/>
              <a:rect l="l" t="t" r="r" b="b"/>
              <a:pathLst>
                <a:path w="1828" h="535" extrusionOk="0">
                  <a:moveTo>
                    <a:pt x="0" y="112"/>
                  </a:moveTo>
                  <a:cubicBezTo>
                    <a:pt x="0" y="112"/>
                    <a:pt x="1716" y="0"/>
                    <a:pt x="1771" y="223"/>
                  </a:cubicBezTo>
                  <a:cubicBezTo>
                    <a:pt x="1827" y="446"/>
                    <a:pt x="1404" y="535"/>
                    <a:pt x="11" y="50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3323;p66"/>
            <p:cNvSpPr/>
            <p:nvPr/>
          </p:nvSpPr>
          <p:spPr>
            <a:xfrm>
              <a:off x="1882572" y="4459005"/>
              <a:ext cx="184061" cy="56216"/>
            </a:xfrm>
            <a:custGeom>
              <a:avLst/>
              <a:gdLst/>
              <a:ahLst/>
              <a:cxnLst/>
              <a:rect l="l" t="t" r="r" b="b"/>
              <a:pathLst>
                <a:path w="1827" h="558" extrusionOk="0">
                  <a:moveTo>
                    <a:pt x="22" y="134"/>
                  </a:moveTo>
                  <a:cubicBezTo>
                    <a:pt x="22" y="134"/>
                    <a:pt x="1749" y="0"/>
                    <a:pt x="1793" y="223"/>
                  </a:cubicBezTo>
                  <a:cubicBezTo>
                    <a:pt x="1827" y="435"/>
                    <a:pt x="1392" y="557"/>
                    <a:pt x="0" y="45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324;p66"/>
            <p:cNvSpPr/>
            <p:nvPr/>
          </p:nvSpPr>
          <p:spPr>
            <a:xfrm>
              <a:off x="1685013" y="4400170"/>
              <a:ext cx="217811" cy="114749"/>
            </a:xfrm>
            <a:custGeom>
              <a:avLst/>
              <a:gdLst/>
              <a:ahLst/>
              <a:cxnLst/>
              <a:rect l="l" t="t" r="r" b="b"/>
              <a:pathLst>
                <a:path w="2162" h="1139" extrusionOk="0">
                  <a:moveTo>
                    <a:pt x="1814" y="1"/>
                  </a:moveTo>
                  <a:cubicBezTo>
                    <a:pt x="1401" y="1"/>
                    <a:pt x="462" y="47"/>
                    <a:pt x="1" y="440"/>
                  </a:cubicBezTo>
                  <a:cubicBezTo>
                    <a:pt x="1" y="440"/>
                    <a:pt x="234" y="919"/>
                    <a:pt x="557" y="1075"/>
                  </a:cubicBezTo>
                  <a:cubicBezTo>
                    <a:pt x="646" y="1122"/>
                    <a:pt x="801" y="1139"/>
                    <a:pt x="978" y="1139"/>
                  </a:cubicBezTo>
                  <a:cubicBezTo>
                    <a:pt x="1427" y="1139"/>
                    <a:pt x="2017" y="1030"/>
                    <a:pt x="2017" y="1030"/>
                  </a:cubicBezTo>
                  <a:cubicBezTo>
                    <a:pt x="2017" y="1030"/>
                    <a:pt x="2162" y="27"/>
                    <a:pt x="2017" y="5"/>
                  </a:cubicBezTo>
                  <a:cubicBezTo>
                    <a:pt x="2017" y="5"/>
                    <a:pt x="1940" y="1"/>
                    <a:pt x="181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3325;p66"/>
            <p:cNvSpPr/>
            <p:nvPr/>
          </p:nvSpPr>
          <p:spPr>
            <a:xfrm>
              <a:off x="1131725" y="4508370"/>
              <a:ext cx="2084112" cy="98831"/>
            </a:xfrm>
            <a:custGeom>
              <a:avLst/>
              <a:gdLst/>
              <a:ahLst/>
              <a:cxnLst/>
              <a:rect l="l" t="t" r="r" b="b"/>
              <a:pathLst>
                <a:path w="20687" h="981" extrusionOk="0">
                  <a:moveTo>
                    <a:pt x="1" y="1"/>
                  </a:moveTo>
                  <a:lnTo>
                    <a:pt x="1" y="981"/>
                  </a:lnTo>
                  <a:lnTo>
                    <a:pt x="20686" y="981"/>
                  </a:lnTo>
                  <a:lnTo>
                    <a:pt x="20686"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3326;p66"/>
            <p:cNvSpPr/>
            <p:nvPr/>
          </p:nvSpPr>
          <p:spPr>
            <a:xfrm>
              <a:off x="1849931" y="3097742"/>
              <a:ext cx="144871" cy="67499"/>
            </a:xfrm>
            <a:custGeom>
              <a:avLst/>
              <a:gdLst/>
              <a:ahLst/>
              <a:cxnLst/>
              <a:rect l="l" t="t" r="r" b="b"/>
              <a:pathLst>
                <a:path w="1438" h="670" extrusionOk="0">
                  <a:moveTo>
                    <a:pt x="591" y="547"/>
                  </a:moveTo>
                  <a:cubicBezTo>
                    <a:pt x="1026" y="424"/>
                    <a:pt x="1438" y="569"/>
                    <a:pt x="1271" y="235"/>
                  </a:cubicBezTo>
                  <a:cubicBezTo>
                    <a:pt x="1271" y="235"/>
                    <a:pt x="1081" y="1"/>
                    <a:pt x="558" y="79"/>
                  </a:cubicBezTo>
                  <a:cubicBezTo>
                    <a:pt x="34" y="157"/>
                    <a:pt x="1" y="424"/>
                    <a:pt x="23" y="491"/>
                  </a:cubicBezTo>
                  <a:cubicBezTo>
                    <a:pt x="46" y="558"/>
                    <a:pt x="157" y="669"/>
                    <a:pt x="591" y="54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3327;p66"/>
            <p:cNvSpPr/>
            <p:nvPr/>
          </p:nvSpPr>
          <p:spPr>
            <a:xfrm>
              <a:off x="2077814" y="3089884"/>
              <a:ext cx="122405" cy="56216"/>
            </a:xfrm>
            <a:custGeom>
              <a:avLst/>
              <a:gdLst/>
              <a:ahLst/>
              <a:cxnLst/>
              <a:rect l="l" t="t" r="r" b="b"/>
              <a:pathLst>
                <a:path w="1215" h="558" extrusionOk="0">
                  <a:moveTo>
                    <a:pt x="724" y="413"/>
                  </a:moveTo>
                  <a:cubicBezTo>
                    <a:pt x="1114" y="458"/>
                    <a:pt x="1192" y="346"/>
                    <a:pt x="1203" y="279"/>
                  </a:cubicBezTo>
                  <a:cubicBezTo>
                    <a:pt x="1214" y="224"/>
                    <a:pt x="1159" y="1"/>
                    <a:pt x="691" y="1"/>
                  </a:cubicBezTo>
                  <a:cubicBezTo>
                    <a:pt x="223" y="12"/>
                    <a:pt x="89" y="235"/>
                    <a:pt x="89" y="235"/>
                  </a:cubicBezTo>
                  <a:cubicBezTo>
                    <a:pt x="0" y="558"/>
                    <a:pt x="334" y="368"/>
                    <a:pt x="724" y="4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3328;p66"/>
            <p:cNvSpPr/>
            <p:nvPr/>
          </p:nvSpPr>
          <p:spPr>
            <a:xfrm>
              <a:off x="1834316" y="3178539"/>
              <a:ext cx="181845" cy="104473"/>
            </a:xfrm>
            <a:custGeom>
              <a:avLst/>
              <a:gdLst/>
              <a:ahLst/>
              <a:cxnLst/>
              <a:rect l="l" t="t" r="r" b="b"/>
              <a:pathLst>
                <a:path w="1805" h="1037" extrusionOk="0">
                  <a:moveTo>
                    <a:pt x="1136" y="12"/>
                  </a:moveTo>
                  <a:cubicBezTo>
                    <a:pt x="457" y="1"/>
                    <a:pt x="123" y="647"/>
                    <a:pt x="123" y="647"/>
                  </a:cubicBezTo>
                  <a:cubicBezTo>
                    <a:pt x="0" y="825"/>
                    <a:pt x="501" y="1037"/>
                    <a:pt x="1136" y="937"/>
                  </a:cubicBezTo>
                  <a:cubicBezTo>
                    <a:pt x="1771" y="836"/>
                    <a:pt x="1805" y="34"/>
                    <a:pt x="1136" y="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 name="Google Shape;3329;p66"/>
            <p:cNvSpPr/>
            <p:nvPr/>
          </p:nvSpPr>
          <p:spPr>
            <a:xfrm>
              <a:off x="2094639" y="3157282"/>
              <a:ext cx="166129" cy="90973"/>
            </a:xfrm>
            <a:custGeom>
              <a:avLst/>
              <a:gdLst/>
              <a:ahLst/>
              <a:cxnLst/>
              <a:rect l="l" t="t" r="r" b="b"/>
              <a:pathLst>
                <a:path w="1649" h="903" extrusionOk="0">
                  <a:moveTo>
                    <a:pt x="1526" y="535"/>
                  </a:moveTo>
                  <a:cubicBezTo>
                    <a:pt x="1526" y="535"/>
                    <a:pt x="1170" y="0"/>
                    <a:pt x="580" y="78"/>
                  </a:cubicBezTo>
                  <a:cubicBezTo>
                    <a:pt x="0" y="167"/>
                    <a:pt x="112" y="858"/>
                    <a:pt x="680" y="880"/>
                  </a:cubicBezTo>
                  <a:cubicBezTo>
                    <a:pt x="1237" y="902"/>
                    <a:pt x="1649" y="680"/>
                    <a:pt x="1526" y="5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 name="Google Shape;3330;p66"/>
            <p:cNvSpPr/>
            <p:nvPr/>
          </p:nvSpPr>
          <p:spPr>
            <a:xfrm>
              <a:off x="1928511" y="3299735"/>
              <a:ext cx="264959" cy="104473"/>
            </a:xfrm>
            <a:custGeom>
              <a:avLst/>
              <a:gdLst/>
              <a:ahLst/>
              <a:cxnLst/>
              <a:rect l="l" t="t" r="r" b="b"/>
              <a:pathLst>
                <a:path w="2630" h="1037" extrusionOk="0">
                  <a:moveTo>
                    <a:pt x="2518" y="12"/>
                  </a:moveTo>
                  <a:cubicBezTo>
                    <a:pt x="2451" y="1"/>
                    <a:pt x="2373" y="45"/>
                    <a:pt x="2362" y="112"/>
                  </a:cubicBezTo>
                  <a:cubicBezTo>
                    <a:pt x="2362" y="123"/>
                    <a:pt x="2229" y="658"/>
                    <a:pt x="1482" y="758"/>
                  </a:cubicBezTo>
                  <a:cubicBezTo>
                    <a:pt x="725" y="859"/>
                    <a:pt x="268" y="357"/>
                    <a:pt x="246" y="335"/>
                  </a:cubicBezTo>
                  <a:cubicBezTo>
                    <a:pt x="201" y="290"/>
                    <a:pt x="112" y="279"/>
                    <a:pt x="68" y="324"/>
                  </a:cubicBezTo>
                  <a:cubicBezTo>
                    <a:pt x="12" y="380"/>
                    <a:pt x="1" y="458"/>
                    <a:pt x="56" y="513"/>
                  </a:cubicBezTo>
                  <a:cubicBezTo>
                    <a:pt x="68" y="536"/>
                    <a:pt x="524" y="1037"/>
                    <a:pt x="1282" y="1037"/>
                  </a:cubicBezTo>
                  <a:cubicBezTo>
                    <a:pt x="1360" y="1037"/>
                    <a:pt x="1438" y="1026"/>
                    <a:pt x="1516" y="1014"/>
                  </a:cubicBezTo>
                  <a:cubicBezTo>
                    <a:pt x="2440" y="903"/>
                    <a:pt x="2607" y="201"/>
                    <a:pt x="2618" y="168"/>
                  </a:cubicBezTo>
                  <a:cubicBezTo>
                    <a:pt x="2630" y="101"/>
                    <a:pt x="2585" y="34"/>
                    <a:pt x="2518" y="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 name="Google Shape;3331;p66"/>
            <p:cNvSpPr/>
            <p:nvPr/>
          </p:nvSpPr>
          <p:spPr>
            <a:xfrm>
              <a:off x="1506594" y="3115775"/>
              <a:ext cx="150513" cy="198669"/>
            </a:xfrm>
            <a:custGeom>
              <a:avLst/>
              <a:gdLst/>
              <a:ahLst/>
              <a:cxnLst/>
              <a:rect l="l" t="t" r="r" b="b"/>
              <a:pathLst>
                <a:path w="1494" h="1972" extrusionOk="0">
                  <a:moveTo>
                    <a:pt x="1382" y="234"/>
                  </a:moveTo>
                  <a:lnTo>
                    <a:pt x="724" y="0"/>
                  </a:lnTo>
                  <a:lnTo>
                    <a:pt x="0" y="1704"/>
                  </a:lnTo>
                  <a:lnTo>
                    <a:pt x="747" y="1972"/>
                  </a:lnTo>
                  <a:cubicBezTo>
                    <a:pt x="747" y="1972"/>
                    <a:pt x="1493" y="1292"/>
                    <a:pt x="1382" y="23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3332;p66"/>
            <p:cNvSpPr/>
            <p:nvPr/>
          </p:nvSpPr>
          <p:spPr>
            <a:xfrm>
              <a:off x="1506594" y="3174106"/>
              <a:ext cx="131371" cy="140338"/>
            </a:xfrm>
            <a:custGeom>
              <a:avLst/>
              <a:gdLst/>
              <a:ahLst/>
              <a:cxnLst/>
              <a:rect l="l" t="t" r="r" b="b"/>
              <a:pathLst>
                <a:path w="1304" h="1393" extrusionOk="0">
                  <a:moveTo>
                    <a:pt x="1103" y="502"/>
                  </a:moveTo>
                  <a:cubicBezTo>
                    <a:pt x="736" y="502"/>
                    <a:pt x="535" y="268"/>
                    <a:pt x="479" y="0"/>
                  </a:cubicBezTo>
                  <a:lnTo>
                    <a:pt x="0" y="1125"/>
                  </a:lnTo>
                  <a:lnTo>
                    <a:pt x="747" y="1393"/>
                  </a:lnTo>
                  <a:cubicBezTo>
                    <a:pt x="747" y="1393"/>
                    <a:pt x="1125" y="1047"/>
                    <a:pt x="1304" y="468"/>
                  </a:cubicBezTo>
                  <a:cubicBezTo>
                    <a:pt x="1237" y="490"/>
                    <a:pt x="1170" y="502"/>
                    <a:pt x="1103" y="502"/>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33;p66"/>
            <p:cNvSpPr/>
            <p:nvPr/>
          </p:nvSpPr>
          <p:spPr>
            <a:xfrm>
              <a:off x="1470629" y="3103383"/>
              <a:ext cx="147188" cy="197561"/>
            </a:xfrm>
            <a:custGeom>
              <a:avLst/>
              <a:gdLst/>
              <a:ahLst/>
              <a:cxnLst/>
              <a:rect l="l" t="t" r="r" b="b"/>
              <a:pathLst>
                <a:path w="1461" h="1961" extrusionOk="0">
                  <a:moveTo>
                    <a:pt x="1271" y="1204"/>
                  </a:moveTo>
                  <a:cubicBezTo>
                    <a:pt x="1070" y="1671"/>
                    <a:pt x="680" y="1961"/>
                    <a:pt x="380" y="1838"/>
                  </a:cubicBezTo>
                  <a:cubicBezTo>
                    <a:pt x="79" y="1716"/>
                    <a:pt x="1" y="1237"/>
                    <a:pt x="190" y="758"/>
                  </a:cubicBezTo>
                  <a:cubicBezTo>
                    <a:pt x="380" y="290"/>
                    <a:pt x="781" y="1"/>
                    <a:pt x="1081" y="123"/>
                  </a:cubicBezTo>
                  <a:cubicBezTo>
                    <a:pt x="1371" y="246"/>
                    <a:pt x="1460" y="725"/>
                    <a:pt x="1271" y="12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3334;p66"/>
            <p:cNvSpPr/>
            <p:nvPr/>
          </p:nvSpPr>
          <p:spPr>
            <a:xfrm>
              <a:off x="1490878" y="3137234"/>
              <a:ext cx="106689" cy="129860"/>
            </a:xfrm>
            <a:custGeom>
              <a:avLst/>
              <a:gdLst/>
              <a:ahLst/>
              <a:cxnLst/>
              <a:rect l="l" t="t" r="r" b="b"/>
              <a:pathLst>
                <a:path w="1059" h="1289" extrusionOk="0">
                  <a:moveTo>
                    <a:pt x="659" y="70"/>
                  </a:moveTo>
                  <a:cubicBezTo>
                    <a:pt x="693" y="70"/>
                    <a:pt x="726" y="75"/>
                    <a:pt x="758" y="88"/>
                  </a:cubicBezTo>
                  <a:cubicBezTo>
                    <a:pt x="947" y="166"/>
                    <a:pt x="1003" y="478"/>
                    <a:pt x="880" y="790"/>
                  </a:cubicBezTo>
                  <a:cubicBezTo>
                    <a:pt x="777" y="1052"/>
                    <a:pt x="572" y="1220"/>
                    <a:pt x="396" y="1220"/>
                  </a:cubicBezTo>
                  <a:cubicBezTo>
                    <a:pt x="363" y="1220"/>
                    <a:pt x="331" y="1214"/>
                    <a:pt x="301" y="1202"/>
                  </a:cubicBezTo>
                  <a:cubicBezTo>
                    <a:pt x="101" y="1124"/>
                    <a:pt x="45" y="812"/>
                    <a:pt x="179" y="500"/>
                  </a:cubicBezTo>
                  <a:cubicBezTo>
                    <a:pt x="282" y="237"/>
                    <a:pt x="480" y="70"/>
                    <a:pt x="659" y="70"/>
                  </a:cubicBezTo>
                  <a:close/>
                  <a:moveTo>
                    <a:pt x="677" y="1"/>
                  </a:moveTo>
                  <a:cubicBezTo>
                    <a:pt x="482" y="1"/>
                    <a:pt x="257" y="197"/>
                    <a:pt x="134" y="489"/>
                  </a:cubicBezTo>
                  <a:cubicBezTo>
                    <a:pt x="0" y="834"/>
                    <a:pt x="56" y="1179"/>
                    <a:pt x="279" y="1269"/>
                  </a:cubicBezTo>
                  <a:cubicBezTo>
                    <a:pt x="312" y="1282"/>
                    <a:pt x="346" y="1289"/>
                    <a:pt x="382" y="1289"/>
                  </a:cubicBezTo>
                  <a:cubicBezTo>
                    <a:pt x="577" y="1289"/>
                    <a:pt x="801" y="1093"/>
                    <a:pt x="914" y="801"/>
                  </a:cubicBezTo>
                  <a:cubicBezTo>
                    <a:pt x="1059" y="455"/>
                    <a:pt x="1003" y="110"/>
                    <a:pt x="780" y="21"/>
                  </a:cubicBezTo>
                  <a:cubicBezTo>
                    <a:pt x="747" y="7"/>
                    <a:pt x="713" y="1"/>
                    <a:pt x="67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56" name="Rectangle 55"/>
          <p:cNvSpPr/>
          <p:nvPr/>
        </p:nvSpPr>
        <p:spPr>
          <a:xfrm>
            <a:off x="1933906" y="2939991"/>
            <a:ext cx="5325191" cy="1200329"/>
          </a:xfrm>
          <a:prstGeom prst="rect">
            <a:avLst/>
          </a:prstGeom>
        </p:spPr>
        <p:txBody>
          <a:bodyPr wrap="square">
            <a:spAutoFit/>
          </a:bodyPr>
          <a:lstStyle/>
          <a:p>
            <a:r>
              <a:rPr lang="en-US" sz="7200" dirty="0">
                <a:solidFill>
                  <a:schemeClr val="bg1"/>
                </a:solidFill>
                <a:latin typeface="Arial Rounded MT Bold" panose="020F0704030504030204" pitchFamily="34" charset="0"/>
              </a:rPr>
              <a:t>Thank You!</a:t>
            </a:r>
          </a:p>
        </p:txBody>
      </p:sp>
    </p:spTree>
    <p:extLst>
      <p:ext uri="{BB962C8B-B14F-4D97-AF65-F5344CB8AC3E}">
        <p14:creationId xmlns:p14="http://schemas.microsoft.com/office/powerpoint/2010/main" val="373344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724684" y="18176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5"/>
                </a:solidFill>
                <a:latin typeface="Imprint MT Shadow" panose="04020605060303030202" pitchFamily="82" charset="0"/>
              </a:rPr>
              <a:t>Table</a:t>
            </a:r>
            <a:r>
              <a:rPr lang="en" dirty="0">
                <a:latin typeface="Imprint MT Shadow" panose="04020605060303030202" pitchFamily="82" charset="0"/>
              </a:rPr>
              <a:t> </a:t>
            </a:r>
            <a:r>
              <a:rPr lang="en" b="1" dirty="0">
                <a:latin typeface="Imprint MT Shadow" panose="04020605060303030202" pitchFamily="82" charset="0"/>
              </a:rPr>
              <a:t>of</a:t>
            </a:r>
            <a:r>
              <a:rPr lang="en" dirty="0">
                <a:latin typeface="Imprint MT Shadow" panose="04020605060303030202" pitchFamily="82" charset="0"/>
              </a:rPr>
              <a:t> </a:t>
            </a:r>
            <a:r>
              <a:rPr lang="en" b="1" dirty="0">
                <a:latin typeface="Imprint MT Shadow" panose="04020605060303030202" pitchFamily="82" charset="0"/>
              </a:rPr>
              <a:t>Contents</a:t>
            </a:r>
            <a:endParaRPr b="1" dirty="0">
              <a:solidFill>
                <a:schemeClr val="accent6"/>
              </a:solidFill>
              <a:latin typeface="Imprint MT Shadow" panose="04020605060303030202" pitchFamily="82" charset="0"/>
            </a:endParaRPr>
          </a:p>
        </p:txBody>
      </p:sp>
      <p:pic>
        <p:nvPicPr>
          <p:cNvPr id="8" name="Picture 7"/>
          <p:cNvPicPr>
            <a:picLocks noChangeAspect="1"/>
          </p:cNvPicPr>
          <p:nvPr/>
        </p:nvPicPr>
        <p:blipFill>
          <a:blip r:embed="rId3"/>
          <a:stretch>
            <a:fillRect/>
          </a:stretch>
        </p:blipFill>
        <p:spPr>
          <a:xfrm>
            <a:off x="810143" y="909317"/>
            <a:ext cx="7815419" cy="3790123"/>
          </a:xfrm>
          <a:prstGeom prst="rect">
            <a:avLst/>
          </a:prstGeom>
        </p:spPr>
      </p:pic>
      <p:grpSp>
        <p:nvGrpSpPr>
          <p:cNvPr id="4" name="Google Shape;223;p34">
            <a:extLst>
              <a:ext uri="{FF2B5EF4-FFF2-40B4-BE49-F238E27FC236}">
                <a16:creationId xmlns:a16="http://schemas.microsoft.com/office/drawing/2014/main" id="{6238B4D7-ABCD-4979-8E8F-82D96945F837}"/>
              </a:ext>
            </a:extLst>
          </p:cNvPr>
          <p:cNvGrpSpPr/>
          <p:nvPr/>
        </p:nvGrpSpPr>
        <p:grpSpPr>
          <a:xfrm flipH="1">
            <a:off x="9214037" y="2571750"/>
            <a:ext cx="1769149" cy="2037054"/>
            <a:chOff x="4523982" y="824638"/>
            <a:chExt cx="4046876" cy="4318858"/>
          </a:xfrm>
        </p:grpSpPr>
        <p:sp>
          <p:nvSpPr>
            <p:cNvPr id="5" name="Google Shape;224;p34">
              <a:extLst>
                <a:ext uri="{FF2B5EF4-FFF2-40B4-BE49-F238E27FC236}">
                  <a16:creationId xmlns:a16="http://schemas.microsoft.com/office/drawing/2014/main" id="{79164A41-3F6B-4076-90AB-5D7397A2D556}"/>
                </a:ext>
              </a:extLst>
            </p:cNvPr>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34">
              <a:extLst>
                <a:ext uri="{FF2B5EF4-FFF2-40B4-BE49-F238E27FC236}">
                  <a16:creationId xmlns:a16="http://schemas.microsoft.com/office/drawing/2014/main" id="{C3E0D5F5-A0EF-4A6C-878B-8BAE8750282D}"/>
                </a:ext>
              </a:extLst>
            </p:cNvPr>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6;p34">
              <a:extLst>
                <a:ext uri="{FF2B5EF4-FFF2-40B4-BE49-F238E27FC236}">
                  <a16:creationId xmlns:a16="http://schemas.microsoft.com/office/drawing/2014/main" id="{BA573D09-C0C0-440A-A150-C6226481FA39}"/>
                </a:ext>
              </a:extLst>
            </p:cNvPr>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34">
              <a:extLst>
                <a:ext uri="{FF2B5EF4-FFF2-40B4-BE49-F238E27FC236}">
                  <a16:creationId xmlns:a16="http://schemas.microsoft.com/office/drawing/2014/main" id="{3EF50E45-387A-4D13-8C19-E358B94AB247}"/>
                </a:ext>
              </a:extLst>
            </p:cNvPr>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34">
              <a:extLst>
                <a:ext uri="{FF2B5EF4-FFF2-40B4-BE49-F238E27FC236}">
                  <a16:creationId xmlns:a16="http://schemas.microsoft.com/office/drawing/2014/main" id="{AE6B38A3-9877-41AA-8DDE-086AE45EFE9B}"/>
                </a:ext>
              </a:extLst>
            </p:cNvPr>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34">
              <a:extLst>
                <a:ext uri="{FF2B5EF4-FFF2-40B4-BE49-F238E27FC236}">
                  <a16:creationId xmlns:a16="http://schemas.microsoft.com/office/drawing/2014/main" id="{6A1637B7-128E-4D4D-B9DD-C871EA079080}"/>
                </a:ext>
              </a:extLst>
            </p:cNvPr>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34">
              <a:extLst>
                <a:ext uri="{FF2B5EF4-FFF2-40B4-BE49-F238E27FC236}">
                  <a16:creationId xmlns:a16="http://schemas.microsoft.com/office/drawing/2014/main" id="{5A1657F6-C446-417B-814B-A67102C7EB76}"/>
                </a:ext>
              </a:extLst>
            </p:cNvPr>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34">
              <a:extLst>
                <a:ext uri="{FF2B5EF4-FFF2-40B4-BE49-F238E27FC236}">
                  <a16:creationId xmlns:a16="http://schemas.microsoft.com/office/drawing/2014/main" id="{1437D2DD-91BC-429B-89D1-27ECC885CCE4}"/>
                </a:ext>
              </a:extLst>
            </p:cNvPr>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p34">
              <a:extLst>
                <a:ext uri="{FF2B5EF4-FFF2-40B4-BE49-F238E27FC236}">
                  <a16:creationId xmlns:a16="http://schemas.microsoft.com/office/drawing/2014/main" id="{3FFA37D7-B4E1-4FC2-B459-7E4F84DE384C}"/>
                </a:ext>
              </a:extLst>
            </p:cNvPr>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p34">
              <a:extLst>
                <a:ext uri="{FF2B5EF4-FFF2-40B4-BE49-F238E27FC236}">
                  <a16:creationId xmlns:a16="http://schemas.microsoft.com/office/drawing/2014/main" id="{8EE2B8D9-315F-4E49-93DB-250B1801FCF2}"/>
                </a:ext>
              </a:extLst>
            </p:cNvPr>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p34">
              <a:extLst>
                <a:ext uri="{FF2B5EF4-FFF2-40B4-BE49-F238E27FC236}">
                  <a16:creationId xmlns:a16="http://schemas.microsoft.com/office/drawing/2014/main" id="{703C8704-D647-4AD9-AB1C-B129D8A63C52}"/>
                </a:ext>
              </a:extLst>
            </p:cNvPr>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p34">
              <a:extLst>
                <a:ext uri="{FF2B5EF4-FFF2-40B4-BE49-F238E27FC236}">
                  <a16:creationId xmlns:a16="http://schemas.microsoft.com/office/drawing/2014/main" id="{20176B29-8557-4BEE-8F76-4FF2A0A423DC}"/>
                </a:ext>
              </a:extLst>
            </p:cNvPr>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6;p34">
              <a:extLst>
                <a:ext uri="{FF2B5EF4-FFF2-40B4-BE49-F238E27FC236}">
                  <a16:creationId xmlns:a16="http://schemas.microsoft.com/office/drawing/2014/main" id="{0C7109DB-F22C-4AD4-8481-5F76917C98B5}"/>
                </a:ext>
              </a:extLst>
            </p:cNvPr>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7;p34">
              <a:extLst>
                <a:ext uri="{FF2B5EF4-FFF2-40B4-BE49-F238E27FC236}">
                  <a16:creationId xmlns:a16="http://schemas.microsoft.com/office/drawing/2014/main" id="{88D6A5FC-B5FF-4BFD-B161-4DAB6ADFF428}"/>
                </a:ext>
              </a:extLst>
            </p:cNvPr>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p34">
              <a:extLst>
                <a:ext uri="{FF2B5EF4-FFF2-40B4-BE49-F238E27FC236}">
                  <a16:creationId xmlns:a16="http://schemas.microsoft.com/office/drawing/2014/main" id="{ADCA878F-C043-456A-8694-D3EE5F596D90}"/>
                </a:ext>
              </a:extLst>
            </p:cNvPr>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9;p34">
              <a:extLst>
                <a:ext uri="{FF2B5EF4-FFF2-40B4-BE49-F238E27FC236}">
                  <a16:creationId xmlns:a16="http://schemas.microsoft.com/office/drawing/2014/main" id="{32022576-73A1-42D5-A2DD-FC60C2C4D40F}"/>
                </a:ext>
              </a:extLst>
            </p:cNvPr>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0;p34">
              <a:extLst>
                <a:ext uri="{FF2B5EF4-FFF2-40B4-BE49-F238E27FC236}">
                  <a16:creationId xmlns:a16="http://schemas.microsoft.com/office/drawing/2014/main" id="{8202AD29-FAE4-48E2-B7CB-35B79E2B6088}"/>
                </a:ext>
              </a:extLst>
            </p:cNvPr>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1;p34">
              <a:extLst>
                <a:ext uri="{FF2B5EF4-FFF2-40B4-BE49-F238E27FC236}">
                  <a16:creationId xmlns:a16="http://schemas.microsoft.com/office/drawing/2014/main" id="{4E3048E5-BDE2-49C7-B1E3-84C941B5AEDE}"/>
                </a:ext>
              </a:extLst>
            </p:cNvPr>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2;p34">
              <a:extLst>
                <a:ext uri="{FF2B5EF4-FFF2-40B4-BE49-F238E27FC236}">
                  <a16:creationId xmlns:a16="http://schemas.microsoft.com/office/drawing/2014/main" id="{E2C220CA-26BB-46FB-B727-69D9D05CCAD5}"/>
                </a:ext>
              </a:extLst>
            </p:cNvPr>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p34">
              <a:extLst>
                <a:ext uri="{FF2B5EF4-FFF2-40B4-BE49-F238E27FC236}">
                  <a16:creationId xmlns:a16="http://schemas.microsoft.com/office/drawing/2014/main" id="{397DCD89-4AD5-45C5-9DDC-F012CC4FCBC8}"/>
                </a:ext>
              </a:extLst>
            </p:cNvPr>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4;p34">
              <a:extLst>
                <a:ext uri="{FF2B5EF4-FFF2-40B4-BE49-F238E27FC236}">
                  <a16:creationId xmlns:a16="http://schemas.microsoft.com/office/drawing/2014/main" id="{0EF4B436-2105-4CB3-84E1-939103DF1F09}"/>
                </a:ext>
              </a:extLst>
            </p:cNvPr>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5;p34">
              <a:extLst>
                <a:ext uri="{FF2B5EF4-FFF2-40B4-BE49-F238E27FC236}">
                  <a16:creationId xmlns:a16="http://schemas.microsoft.com/office/drawing/2014/main" id="{D8DA995E-DAA7-4504-87A4-71542FD8A22E}"/>
                </a:ext>
              </a:extLst>
            </p:cNvPr>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6;p34">
              <a:extLst>
                <a:ext uri="{FF2B5EF4-FFF2-40B4-BE49-F238E27FC236}">
                  <a16:creationId xmlns:a16="http://schemas.microsoft.com/office/drawing/2014/main" id="{52643750-AA33-442C-AFB2-6CE5B9BAE775}"/>
                </a:ext>
              </a:extLst>
            </p:cNvPr>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p34">
              <a:extLst>
                <a:ext uri="{FF2B5EF4-FFF2-40B4-BE49-F238E27FC236}">
                  <a16:creationId xmlns:a16="http://schemas.microsoft.com/office/drawing/2014/main" id="{3330C26E-A1C4-4FAE-9732-3668AD88C11E}"/>
                </a:ext>
              </a:extLst>
            </p:cNvPr>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p34">
              <a:extLst>
                <a:ext uri="{FF2B5EF4-FFF2-40B4-BE49-F238E27FC236}">
                  <a16:creationId xmlns:a16="http://schemas.microsoft.com/office/drawing/2014/main" id="{7F70D8AF-F0E6-492E-94BE-E326AD170B3F}"/>
                </a:ext>
              </a:extLst>
            </p:cNvPr>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9;p34">
              <a:extLst>
                <a:ext uri="{FF2B5EF4-FFF2-40B4-BE49-F238E27FC236}">
                  <a16:creationId xmlns:a16="http://schemas.microsoft.com/office/drawing/2014/main" id="{8C42E231-B2D5-43AE-94B8-D0748FA0591F}"/>
                </a:ext>
              </a:extLst>
            </p:cNvPr>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0;p34">
              <a:extLst>
                <a:ext uri="{FF2B5EF4-FFF2-40B4-BE49-F238E27FC236}">
                  <a16:creationId xmlns:a16="http://schemas.microsoft.com/office/drawing/2014/main" id="{F9FC447D-0295-405C-9EEC-120B0B2BE847}"/>
                </a:ext>
              </a:extLst>
            </p:cNvPr>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1;p34">
              <a:extLst>
                <a:ext uri="{FF2B5EF4-FFF2-40B4-BE49-F238E27FC236}">
                  <a16:creationId xmlns:a16="http://schemas.microsoft.com/office/drawing/2014/main" id="{BA2ECD77-3364-4002-B206-1866B300DC96}"/>
                </a:ext>
              </a:extLst>
            </p:cNvPr>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2;p34">
              <a:extLst>
                <a:ext uri="{FF2B5EF4-FFF2-40B4-BE49-F238E27FC236}">
                  <a16:creationId xmlns:a16="http://schemas.microsoft.com/office/drawing/2014/main" id="{40F306B5-9147-4563-9F69-D7945BDE0AB2}"/>
                </a:ext>
              </a:extLst>
            </p:cNvPr>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p34">
              <a:extLst>
                <a:ext uri="{FF2B5EF4-FFF2-40B4-BE49-F238E27FC236}">
                  <a16:creationId xmlns:a16="http://schemas.microsoft.com/office/drawing/2014/main" id="{61BAFAED-0FAA-4111-9AD9-C62B58896217}"/>
                </a:ext>
              </a:extLst>
            </p:cNvPr>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p34">
              <a:extLst>
                <a:ext uri="{FF2B5EF4-FFF2-40B4-BE49-F238E27FC236}">
                  <a16:creationId xmlns:a16="http://schemas.microsoft.com/office/drawing/2014/main" id="{B6FF82D7-9FDC-4ADA-A5E1-FB27F8CAE4B4}"/>
                </a:ext>
              </a:extLst>
            </p:cNvPr>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5;p34">
              <a:extLst>
                <a:ext uri="{FF2B5EF4-FFF2-40B4-BE49-F238E27FC236}">
                  <a16:creationId xmlns:a16="http://schemas.microsoft.com/office/drawing/2014/main" id="{7A14B76A-0B06-42A7-98CC-EC31D74D02B7}"/>
                </a:ext>
              </a:extLst>
            </p:cNvPr>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6;p34">
              <a:extLst>
                <a:ext uri="{FF2B5EF4-FFF2-40B4-BE49-F238E27FC236}">
                  <a16:creationId xmlns:a16="http://schemas.microsoft.com/office/drawing/2014/main" id="{479EC84D-84C7-4BDF-886E-DA4AF9DBD5C9}"/>
                </a:ext>
              </a:extLst>
            </p:cNvPr>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p34">
              <a:extLst>
                <a:ext uri="{FF2B5EF4-FFF2-40B4-BE49-F238E27FC236}">
                  <a16:creationId xmlns:a16="http://schemas.microsoft.com/office/drawing/2014/main" id="{CF31FAF0-BD1E-45CF-8E06-EDE87D8A0D41}"/>
                </a:ext>
              </a:extLst>
            </p:cNvPr>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8;p34">
              <a:extLst>
                <a:ext uri="{FF2B5EF4-FFF2-40B4-BE49-F238E27FC236}">
                  <a16:creationId xmlns:a16="http://schemas.microsoft.com/office/drawing/2014/main" id="{78639DBA-4C93-4D32-AED2-3331DE26EB3D}"/>
                </a:ext>
              </a:extLst>
            </p:cNvPr>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9;p34">
              <a:extLst>
                <a:ext uri="{FF2B5EF4-FFF2-40B4-BE49-F238E27FC236}">
                  <a16:creationId xmlns:a16="http://schemas.microsoft.com/office/drawing/2014/main" id="{91A1FD16-B868-4CA7-9486-E61E28269F74}"/>
                </a:ext>
              </a:extLst>
            </p:cNvPr>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0;p34">
              <a:extLst>
                <a:ext uri="{FF2B5EF4-FFF2-40B4-BE49-F238E27FC236}">
                  <a16:creationId xmlns:a16="http://schemas.microsoft.com/office/drawing/2014/main" id="{E931B3CC-A9B3-4535-9F2D-1B3256FB714D}"/>
                </a:ext>
              </a:extLst>
            </p:cNvPr>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1;p34">
              <a:extLst>
                <a:ext uri="{FF2B5EF4-FFF2-40B4-BE49-F238E27FC236}">
                  <a16:creationId xmlns:a16="http://schemas.microsoft.com/office/drawing/2014/main" id="{8E2910C0-1685-411A-AE0C-EA4F8A088252}"/>
                </a:ext>
              </a:extLst>
            </p:cNvPr>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2;p34">
              <a:extLst>
                <a:ext uri="{FF2B5EF4-FFF2-40B4-BE49-F238E27FC236}">
                  <a16:creationId xmlns:a16="http://schemas.microsoft.com/office/drawing/2014/main" id="{D78654B8-334F-48A6-A167-A72BA14A6B55}"/>
                </a:ext>
              </a:extLst>
            </p:cNvPr>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p34">
              <a:extLst>
                <a:ext uri="{FF2B5EF4-FFF2-40B4-BE49-F238E27FC236}">
                  <a16:creationId xmlns:a16="http://schemas.microsoft.com/office/drawing/2014/main" id="{57D4698C-F663-49D0-B07F-5727EDBC528B}"/>
                </a:ext>
              </a:extLst>
            </p:cNvPr>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4;p34">
              <a:extLst>
                <a:ext uri="{FF2B5EF4-FFF2-40B4-BE49-F238E27FC236}">
                  <a16:creationId xmlns:a16="http://schemas.microsoft.com/office/drawing/2014/main" id="{D2F9B85D-A3EE-4E39-8953-B1F27AD108C7}"/>
                </a:ext>
              </a:extLst>
            </p:cNvPr>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5;p34">
              <a:extLst>
                <a:ext uri="{FF2B5EF4-FFF2-40B4-BE49-F238E27FC236}">
                  <a16:creationId xmlns:a16="http://schemas.microsoft.com/office/drawing/2014/main" id="{E25302B1-2168-4A27-BA73-8E110F4DF503}"/>
                </a:ext>
              </a:extLst>
            </p:cNvPr>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6;p34">
              <a:extLst>
                <a:ext uri="{FF2B5EF4-FFF2-40B4-BE49-F238E27FC236}">
                  <a16:creationId xmlns:a16="http://schemas.microsoft.com/office/drawing/2014/main" id="{0D4C30F9-26EE-4DED-858E-06B3093AAE7E}"/>
                </a:ext>
              </a:extLst>
            </p:cNvPr>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7;p34">
              <a:extLst>
                <a:ext uri="{FF2B5EF4-FFF2-40B4-BE49-F238E27FC236}">
                  <a16:creationId xmlns:a16="http://schemas.microsoft.com/office/drawing/2014/main" id="{59DDFD10-94E2-471B-9301-A7494701654C}"/>
                </a:ext>
              </a:extLst>
            </p:cNvPr>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8;p34">
              <a:extLst>
                <a:ext uri="{FF2B5EF4-FFF2-40B4-BE49-F238E27FC236}">
                  <a16:creationId xmlns:a16="http://schemas.microsoft.com/office/drawing/2014/main" id="{F5AD48D4-C344-4F36-AD2F-EC1138C48E9F}"/>
                </a:ext>
              </a:extLst>
            </p:cNvPr>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9;p34">
              <a:extLst>
                <a:ext uri="{FF2B5EF4-FFF2-40B4-BE49-F238E27FC236}">
                  <a16:creationId xmlns:a16="http://schemas.microsoft.com/office/drawing/2014/main" id="{21A29CB1-4387-4822-8B35-64EA29B454DC}"/>
                </a:ext>
              </a:extLst>
            </p:cNvPr>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0;p34">
              <a:extLst>
                <a:ext uri="{FF2B5EF4-FFF2-40B4-BE49-F238E27FC236}">
                  <a16:creationId xmlns:a16="http://schemas.microsoft.com/office/drawing/2014/main" id="{3F92EA58-7BA1-4AEE-BDD5-29C480CB3B9B}"/>
                </a:ext>
              </a:extLst>
            </p:cNvPr>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1;p34">
              <a:extLst>
                <a:ext uri="{FF2B5EF4-FFF2-40B4-BE49-F238E27FC236}">
                  <a16:creationId xmlns:a16="http://schemas.microsoft.com/office/drawing/2014/main" id="{E567B699-0E59-4F31-91ED-75A1E44A22BA}"/>
                </a:ext>
              </a:extLst>
            </p:cNvPr>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2;p34">
              <a:extLst>
                <a:ext uri="{FF2B5EF4-FFF2-40B4-BE49-F238E27FC236}">
                  <a16:creationId xmlns:a16="http://schemas.microsoft.com/office/drawing/2014/main" id="{308B3614-DDE5-4738-A056-8CC73DEA639A}"/>
                </a:ext>
              </a:extLst>
            </p:cNvPr>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3;p34">
              <a:extLst>
                <a:ext uri="{FF2B5EF4-FFF2-40B4-BE49-F238E27FC236}">
                  <a16:creationId xmlns:a16="http://schemas.microsoft.com/office/drawing/2014/main" id="{5E371E95-C441-4C21-8498-1CA7B9A16F07}"/>
                </a:ext>
              </a:extLst>
            </p:cNvPr>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274;p34">
              <a:extLst>
                <a:ext uri="{FF2B5EF4-FFF2-40B4-BE49-F238E27FC236}">
                  <a16:creationId xmlns:a16="http://schemas.microsoft.com/office/drawing/2014/main" id="{F77A6ED9-9324-4EFE-8E39-971DC61586DF}"/>
                </a:ext>
              </a:extLst>
            </p:cNvPr>
            <p:cNvGrpSpPr/>
            <p:nvPr/>
          </p:nvGrpSpPr>
          <p:grpSpPr>
            <a:xfrm>
              <a:off x="7301073" y="824638"/>
              <a:ext cx="1269785" cy="1112450"/>
              <a:chOff x="2336215" y="950585"/>
              <a:chExt cx="1490008" cy="1305233"/>
            </a:xfrm>
          </p:grpSpPr>
          <p:sp>
            <p:nvSpPr>
              <p:cNvPr id="57" name="Google Shape;275;p34">
                <a:extLst>
                  <a:ext uri="{FF2B5EF4-FFF2-40B4-BE49-F238E27FC236}">
                    <a16:creationId xmlns:a16="http://schemas.microsoft.com/office/drawing/2014/main" id="{FEA02101-94D4-47F9-803C-FE90B1901FE3}"/>
                  </a:ext>
                </a:extLst>
              </p:cNvPr>
              <p:cNvSpPr/>
              <p:nvPr/>
            </p:nvSpPr>
            <p:spPr>
              <a:xfrm flipH="1">
                <a:off x="2527110" y="950585"/>
                <a:ext cx="1008000" cy="1234944"/>
              </a:xfrm>
              <a:custGeom>
                <a:avLst/>
                <a:gdLst/>
                <a:ahLst/>
                <a:cxnLst/>
                <a:rect l="l" t="t" r="r" b="b"/>
                <a:pathLst>
                  <a:path w="5592" h="6851" extrusionOk="0">
                    <a:moveTo>
                      <a:pt x="1136" y="201"/>
                    </a:moveTo>
                    <a:cubicBezTo>
                      <a:pt x="1972" y="201"/>
                      <a:pt x="3164" y="1170"/>
                      <a:pt x="4033" y="2551"/>
                    </a:cubicBezTo>
                    <a:cubicBezTo>
                      <a:pt x="5102" y="4244"/>
                      <a:pt x="5369" y="6060"/>
                      <a:pt x="4623" y="6528"/>
                    </a:cubicBezTo>
                    <a:cubicBezTo>
                      <a:pt x="4500" y="6606"/>
                      <a:pt x="4356" y="6650"/>
                      <a:pt x="4188" y="6650"/>
                    </a:cubicBezTo>
                    <a:cubicBezTo>
                      <a:pt x="3353" y="6650"/>
                      <a:pt x="2161" y="5681"/>
                      <a:pt x="1281" y="4289"/>
                    </a:cubicBezTo>
                    <a:cubicBezTo>
                      <a:pt x="758" y="3453"/>
                      <a:pt x="401" y="2573"/>
                      <a:pt x="301" y="1805"/>
                    </a:cubicBezTo>
                    <a:cubicBezTo>
                      <a:pt x="201" y="1070"/>
                      <a:pt x="345" y="546"/>
                      <a:pt x="702" y="323"/>
                    </a:cubicBezTo>
                    <a:cubicBezTo>
                      <a:pt x="824" y="245"/>
                      <a:pt x="969" y="201"/>
                      <a:pt x="1136" y="201"/>
                    </a:cubicBezTo>
                    <a:close/>
                    <a:moveTo>
                      <a:pt x="1136" y="0"/>
                    </a:moveTo>
                    <a:cubicBezTo>
                      <a:pt x="925" y="0"/>
                      <a:pt x="747" y="56"/>
                      <a:pt x="591" y="156"/>
                    </a:cubicBezTo>
                    <a:cubicBezTo>
                      <a:pt x="167" y="424"/>
                      <a:pt x="0" y="1014"/>
                      <a:pt x="100" y="1838"/>
                    </a:cubicBezTo>
                    <a:cubicBezTo>
                      <a:pt x="212" y="2629"/>
                      <a:pt x="568" y="3543"/>
                      <a:pt x="1114" y="4400"/>
                    </a:cubicBezTo>
                    <a:cubicBezTo>
                      <a:pt x="2039" y="5859"/>
                      <a:pt x="3275" y="6851"/>
                      <a:pt x="4188" y="6851"/>
                    </a:cubicBezTo>
                    <a:cubicBezTo>
                      <a:pt x="4389" y="6851"/>
                      <a:pt x="4567" y="6795"/>
                      <a:pt x="4723" y="6695"/>
                    </a:cubicBezTo>
                    <a:cubicBezTo>
                      <a:pt x="5592" y="6149"/>
                      <a:pt x="5358" y="4289"/>
                      <a:pt x="4211" y="2451"/>
                    </a:cubicBezTo>
                    <a:cubicBezTo>
                      <a:pt x="3286" y="992"/>
                      <a:pt x="2050" y="0"/>
                      <a:pt x="1136"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6;p34">
                <a:extLst>
                  <a:ext uri="{FF2B5EF4-FFF2-40B4-BE49-F238E27FC236}">
                    <a16:creationId xmlns:a16="http://schemas.microsoft.com/office/drawing/2014/main" id="{E21756CA-09E7-4CC8-B9FD-FD7670E35666}"/>
                  </a:ext>
                </a:extLst>
              </p:cNvPr>
              <p:cNvSpPr/>
              <p:nvPr/>
            </p:nvSpPr>
            <p:spPr>
              <a:xfrm flipH="1">
                <a:off x="2336215" y="1221689"/>
                <a:ext cx="1421871" cy="692910"/>
              </a:xfrm>
              <a:custGeom>
                <a:avLst/>
                <a:gdLst/>
                <a:ahLst/>
                <a:cxnLst/>
                <a:rect l="l" t="t" r="r" b="b"/>
                <a:pathLst>
                  <a:path w="7888" h="3844" extrusionOk="0">
                    <a:moveTo>
                      <a:pt x="2863" y="201"/>
                    </a:moveTo>
                    <a:cubicBezTo>
                      <a:pt x="3287" y="201"/>
                      <a:pt x="3732" y="245"/>
                      <a:pt x="4178" y="312"/>
                    </a:cubicBezTo>
                    <a:cubicBezTo>
                      <a:pt x="6138" y="657"/>
                      <a:pt x="7664" y="1671"/>
                      <a:pt x="7520" y="2540"/>
                    </a:cubicBezTo>
                    <a:cubicBezTo>
                      <a:pt x="7397" y="3197"/>
                      <a:pt x="6361" y="3643"/>
                      <a:pt x="4924" y="3643"/>
                    </a:cubicBezTo>
                    <a:cubicBezTo>
                      <a:pt x="4501" y="3643"/>
                      <a:pt x="4067" y="3598"/>
                      <a:pt x="3621" y="3531"/>
                    </a:cubicBezTo>
                    <a:cubicBezTo>
                      <a:pt x="2641" y="3353"/>
                      <a:pt x="1750" y="3030"/>
                      <a:pt x="1115" y="2596"/>
                    </a:cubicBezTo>
                    <a:cubicBezTo>
                      <a:pt x="502" y="2172"/>
                      <a:pt x="212" y="1716"/>
                      <a:pt x="279" y="1303"/>
                    </a:cubicBezTo>
                    <a:cubicBezTo>
                      <a:pt x="391" y="646"/>
                      <a:pt x="1427" y="201"/>
                      <a:pt x="2863" y="201"/>
                    </a:cubicBezTo>
                    <a:close/>
                    <a:moveTo>
                      <a:pt x="2863" y="0"/>
                    </a:moveTo>
                    <a:cubicBezTo>
                      <a:pt x="1304" y="0"/>
                      <a:pt x="212" y="501"/>
                      <a:pt x="79" y="1270"/>
                    </a:cubicBezTo>
                    <a:cubicBezTo>
                      <a:pt x="1" y="1760"/>
                      <a:pt x="324" y="2295"/>
                      <a:pt x="1003" y="2751"/>
                    </a:cubicBezTo>
                    <a:cubicBezTo>
                      <a:pt x="1660" y="3208"/>
                      <a:pt x="2585" y="3553"/>
                      <a:pt x="3588" y="3721"/>
                    </a:cubicBezTo>
                    <a:cubicBezTo>
                      <a:pt x="4044" y="3799"/>
                      <a:pt x="4490" y="3843"/>
                      <a:pt x="4924" y="3843"/>
                    </a:cubicBezTo>
                    <a:cubicBezTo>
                      <a:pt x="6484" y="3843"/>
                      <a:pt x="7575" y="3342"/>
                      <a:pt x="7709" y="2573"/>
                    </a:cubicBezTo>
                    <a:cubicBezTo>
                      <a:pt x="7887" y="1571"/>
                      <a:pt x="6350" y="490"/>
                      <a:pt x="4211" y="123"/>
                    </a:cubicBezTo>
                    <a:cubicBezTo>
                      <a:pt x="3755" y="45"/>
                      <a:pt x="3298" y="0"/>
                      <a:pt x="286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7;p34">
                <a:extLst>
                  <a:ext uri="{FF2B5EF4-FFF2-40B4-BE49-F238E27FC236}">
                    <a16:creationId xmlns:a16="http://schemas.microsoft.com/office/drawing/2014/main" id="{318FA19B-7B68-46DF-BBA3-A81C4DC09EFC}"/>
                  </a:ext>
                </a:extLst>
              </p:cNvPr>
              <p:cNvSpPr/>
              <p:nvPr/>
            </p:nvSpPr>
            <p:spPr>
              <a:xfrm flipH="1">
                <a:off x="2448697" y="1006825"/>
                <a:ext cx="1156712" cy="1122463"/>
              </a:xfrm>
              <a:custGeom>
                <a:avLst/>
                <a:gdLst/>
                <a:ahLst/>
                <a:cxnLst/>
                <a:rect l="l" t="t" r="r" b="b"/>
                <a:pathLst>
                  <a:path w="6417" h="6227" extrusionOk="0">
                    <a:moveTo>
                      <a:pt x="4913" y="201"/>
                    </a:moveTo>
                    <a:cubicBezTo>
                      <a:pt x="5169" y="201"/>
                      <a:pt x="5380" y="268"/>
                      <a:pt x="5536" y="412"/>
                    </a:cubicBezTo>
                    <a:cubicBezTo>
                      <a:pt x="6182" y="1003"/>
                      <a:pt x="5592" y="2752"/>
                      <a:pt x="4244" y="4211"/>
                    </a:cubicBezTo>
                    <a:cubicBezTo>
                      <a:pt x="3242" y="5314"/>
                      <a:pt x="2039" y="6026"/>
                      <a:pt x="1192" y="6026"/>
                    </a:cubicBezTo>
                    <a:cubicBezTo>
                      <a:pt x="925" y="6026"/>
                      <a:pt x="724" y="5960"/>
                      <a:pt x="568" y="5815"/>
                    </a:cubicBezTo>
                    <a:cubicBezTo>
                      <a:pt x="257" y="5536"/>
                      <a:pt x="212" y="4991"/>
                      <a:pt x="446" y="4278"/>
                    </a:cubicBezTo>
                    <a:cubicBezTo>
                      <a:pt x="680" y="3554"/>
                      <a:pt x="1181" y="2740"/>
                      <a:pt x="1849" y="2016"/>
                    </a:cubicBezTo>
                    <a:cubicBezTo>
                      <a:pt x="2863" y="914"/>
                      <a:pt x="4066" y="201"/>
                      <a:pt x="4913" y="201"/>
                    </a:cubicBezTo>
                    <a:close/>
                    <a:moveTo>
                      <a:pt x="4913" y="0"/>
                    </a:moveTo>
                    <a:cubicBezTo>
                      <a:pt x="4010" y="0"/>
                      <a:pt x="2752" y="735"/>
                      <a:pt x="1705" y="1883"/>
                    </a:cubicBezTo>
                    <a:cubicBezTo>
                      <a:pt x="1014" y="2629"/>
                      <a:pt x="502" y="3464"/>
                      <a:pt x="257" y="4222"/>
                    </a:cubicBezTo>
                    <a:cubicBezTo>
                      <a:pt x="0" y="5002"/>
                      <a:pt x="67" y="5625"/>
                      <a:pt x="435" y="5971"/>
                    </a:cubicBezTo>
                    <a:cubicBezTo>
                      <a:pt x="624" y="6138"/>
                      <a:pt x="880" y="6227"/>
                      <a:pt x="1192" y="6227"/>
                    </a:cubicBezTo>
                    <a:cubicBezTo>
                      <a:pt x="2094" y="6227"/>
                      <a:pt x="3353" y="5492"/>
                      <a:pt x="4400" y="4344"/>
                    </a:cubicBezTo>
                    <a:cubicBezTo>
                      <a:pt x="5859" y="2752"/>
                      <a:pt x="6416" y="958"/>
                      <a:pt x="5670" y="256"/>
                    </a:cubicBezTo>
                    <a:cubicBezTo>
                      <a:pt x="5481" y="89"/>
                      <a:pt x="5225" y="0"/>
                      <a:pt x="491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8;p34">
                <a:extLst>
                  <a:ext uri="{FF2B5EF4-FFF2-40B4-BE49-F238E27FC236}">
                    <a16:creationId xmlns:a16="http://schemas.microsoft.com/office/drawing/2014/main" id="{096C3AE1-30AB-447A-A111-4DE67618350E}"/>
                  </a:ext>
                </a:extLst>
              </p:cNvPr>
              <p:cNvSpPr/>
              <p:nvPr/>
            </p:nvSpPr>
            <p:spPr>
              <a:xfrm flipH="1">
                <a:off x="2400575" y="1127235"/>
                <a:ext cx="217030" cy="204953"/>
              </a:xfrm>
              <a:custGeom>
                <a:avLst/>
                <a:gdLst/>
                <a:ahLst/>
                <a:cxnLst/>
                <a:rect l="l" t="t" r="r" b="b"/>
                <a:pathLst>
                  <a:path w="1204" h="1137" extrusionOk="0">
                    <a:moveTo>
                      <a:pt x="1159" y="647"/>
                    </a:moveTo>
                    <a:cubicBezTo>
                      <a:pt x="1115" y="936"/>
                      <a:pt x="836" y="1137"/>
                      <a:pt x="524" y="1092"/>
                    </a:cubicBezTo>
                    <a:cubicBezTo>
                      <a:pt x="212" y="1048"/>
                      <a:pt x="1" y="780"/>
                      <a:pt x="45" y="491"/>
                    </a:cubicBezTo>
                    <a:cubicBezTo>
                      <a:pt x="79" y="201"/>
                      <a:pt x="368" y="1"/>
                      <a:pt x="669" y="45"/>
                    </a:cubicBezTo>
                    <a:cubicBezTo>
                      <a:pt x="981" y="90"/>
                      <a:pt x="1204" y="357"/>
                      <a:pt x="1159" y="647"/>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9;p34">
                <a:extLst>
                  <a:ext uri="{FF2B5EF4-FFF2-40B4-BE49-F238E27FC236}">
                    <a16:creationId xmlns:a16="http://schemas.microsoft.com/office/drawing/2014/main" id="{3023F9A5-C40E-46B5-BFA6-FA4DEAD9E2FB}"/>
                  </a:ext>
                </a:extLst>
              </p:cNvPr>
              <p:cNvSpPr/>
              <p:nvPr/>
            </p:nvSpPr>
            <p:spPr>
              <a:xfrm flipH="1">
                <a:off x="2436628" y="1162746"/>
                <a:ext cx="74446" cy="69399"/>
              </a:xfrm>
              <a:custGeom>
                <a:avLst/>
                <a:gdLst/>
                <a:ahLst/>
                <a:cxnLst/>
                <a:rect l="l" t="t" r="r" b="b"/>
                <a:pathLst>
                  <a:path w="413" h="385" extrusionOk="0">
                    <a:moveTo>
                      <a:pt x="196" y="0"/>
                    </a:moveTo>
                    <a:cubicBezTo>
                      <a:pt x="101" y="0"/>
                      <a:pt x="21" y="71"/>
                      <a:pt x="11" y="160"/>
                    </a:cubicBezTo>
                    <a:cubicBezTo>
                      <a:pt x="0" y="271"/>
                      <a:pt x="67" y="361"/>
                      <a:pt x="178" y="383"/>
                    </a:cubicBezTo>
                    <a:cubicBezTo>
                      <a:pt x="186" y="384"/>
                      <a:pt x="194" y="384"/>
                      <a:pt x="202" y="384"/>
                    </a:cubicBezTo>
                    <a:cubicBezTo>
                      <a:pt x="302" y="384"/>
                      <a:pt x="380" y="319"/>
                      <a:pt x="401" y="216"/>
                    </a:cubicBezTo>
                    <a:cubicBezTo>
                      <a:pt x="412" y="115"/>
                      <a:pt x="334" y="15"/>
                      <a:pt x="234" y="4"/>
                    </a:cubicBezTo>
                    <a:cubicBezTo>
                      <a:pt x="221" y="2"/>
                      <a:pt x="208" y="0"/>
                      <a:pt x="196"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p34">
                <a:extLst>
                  <a:ext uri="{FF2B5EF4-FFF2-40B4-BE49-F238E27FC236}">
                    <a16:creationId xmlns:a16="http://schemas.microsoft.com/office/drawing/2014/main" id="{CE27D233-7B48-4BD0-8F6D-0F8A8C40C33C}"/>
                  </a:ext>
                </a:extLst>
              </p:cNvPr>
              <p:cNvSpPr/>
              <p:nvPr/>
            </p:nvSpPr>
            <p:spPr>
              <a:xfrm flipH="1">
                <a:off x="2597235" y="2056814"/>
                <a:ext cx="207116" cy="199004"/>
              </a:xfrm>
              <a:custGeom>
                <a:avLst/>
                <a:gdLst/>
                <a:ahLst/>
                <a:cxnLst/>
                <a:rect l="l" t="t" r="r" b="b"/>
                <a:pathLst>
                  <a:path w="1149" h="1104" extrusionOk="0">
                    <a:moveTo>
                      <a:pt x="1104" y="625"/>
                    </a:moveTo>
                    <a:cubicBezTo>
                      <a:pt x="1059" y="903"/>
                      <a:pt x="792" y="1104"/>
                      <a:pt x="502" y="1059"/>
                    </a:cubicBezTo>
                    <a:cubicBezTo>
                      <a:pt x="212" y="1015"/>
                      <a:pt x="1" y="758"/>
                      <a:pt x="45" y="469"/>
                    </a:cubicBezTo>
                    <a:cubicBezTo>
                      <a:pt x="90" y="190"/>
                      <a:pt x="357" y="1"/>
                      <a:pt x="647" y="46"/>
                    </a:cubicBezTo>
                    <a:cubicBezTo>
                      <a:pt x="936" y="79"/>
                      <a:pt x="1148" y="346"/>
                      <a:pt x="1104" y="625"/>
                    </a:cubicBezTo>
                    <a:close/>
                  </a:path>
                </a:pathLst>
              </a:custGeom>
              <a:gradFill>
                <a:gsLst>
                  <a:gs pos="0">
                    <a:schemeClr val="accent5"/>
                  </a:gs>
                  <a:gs pos="100000">
                    <a:schemeClr val="accent3"/>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1;p34">
                <a:extLst>
                  <a:ext uri="{FF2B5EF4-FFF2-40B4-BE49-F238E27FC236}">
                    <a16:creationId xmlns:a16="http://schemas.microsoft.com/office/drawing/2014/main" id="{D4DFF86B-4198-42D8-9DBB-D8A7DD44CBDC}"/>
                  </a:ext>
                </a:extLst>
              </p:cNvPr>
              <p:cNvSpPr/>
              <p:nvPr/>
            </p:nvSpPr>
            <p:spPr>
              <a:xfrm flipH="1">
                <a:off x="2633468" y="2090882"/>
                <a:ext cx="62369" cy="60747"/>
              </a:xfrm>
              <a:custGeom>
                <a:avLst/>
                <a:gdLst/>
                <a:ahLst/>
                <a:cxnLst/>
                <a:rect l="l" t="t" r="r" b="b"/>
                <a:pathLst>
                  <a:path w="346" h="337" extrusionOk="0">
                    <a:moveTo>
                      <a:pt x="170" y="0"/>
                    </a:moveTo>
                    <a:cubicBezTo>
                      <a:pt x="89" y="0"/>
                      <a:pt x="22" y="64"/>
                      <a:pt x="11" y="146"/>
                    </a:cubicBezTo>
                    <a:cubicBezTo>
                      <a:pt x="0" y="235"/>
                      <a:pt x="56" y="313"/>
                      <a:pt x="145" y="335"/>
                    </a:cubicBezTo>
                    <a:cubicBezTo>
                      <a:pt x="152" y="336"/>
                      <a:pt x="158" y="337"/>
                      <a:pt x="165" y="337"/>
                    </a:cubicBezTo>
                    <a:cubicBezTo>
                      <a:pt x="245" y="337"/>
                      <a:pt x="314" y="273"/>
                      <a:pt x="334" y="191"/>
                    </a:cubicBezTo>
                    <a:cubicBezTo>
                      <a:pt x="346" y="102"/>
                      <a:pt x="279" y="12"/>
                      <a:pt x="190" y="1"/>
                    </a:cubicBezTo>
                    <a:cubicBezTo>
                      <a:pt x="183" y="1"/>
                      <a:pt x="177" y="0"/>
                      <a:pt x="17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2;p34">
                <a:extLst>
                  <a:ext uri="{FF2B5EF4-FFF2-40B4-BE49-F238E27FC236}">
                    <a16:creationId xmlns:a16="http://schemas.microsoft.com/office/drawing/2014/main" id="{E2545674-8AFC-4EA9-AE32-6595F6A1436F}"/>
                  </a:ext>
                </a:extLst>
              </p:cNvPr>
              <p:cNvSpPr/>
              <p:nvPr/>
            </p:nvSpPr>
            <p:spPr>
              <a:xfrm flipH="1">
                <a:off x="2910520" y="1442683"/>
                <a:ext cx="291296" cy="266240"/>
              </a:xfrm>
              <a:custGeom>
                <a:avLst/>
                <a:gdLst/>
                <a:ahLst/>
                <a:cxnLst/>
                <a:rect l="l" t="t" r="r" b="b"/>
                <a:pathLst>
                  <a:path w="1616" h="1477" extrusionOk="0">
                    <a:moveTo>
                      <a:pt x="792" y="1"/>
                    </a:moveTo>
                    <a:cubicBezTo>
                      <a:pt x="429" y="1"/>
                      <a:pt x="117" y="263"/>
                      <a:pt x="67" y="634"/>
                    </a:cubicBezTo>
                    <a:cubicBezTo>
                      <a:pt x="0" y="1035"/>
                      <a:pt x="290" y="1414"/>
                      <a:pt x="702" y="1470"/>
                    </a:cubicBezTo>
                    <a:cubicBezTo>
                      <a:pt x="737" y="1475"/>
                      <a:pt x="772" y="1477"/>
                      <a:pt x="807" y="1477"/>
                    </a:cubicBezTo>
                    <a:cubicBezTo>
                      <a:pt x="1179" y="1477"/>
                      <a:pt x="1509" y="1213"/>
                      <a:pt x="1560" y="846"/>
                    </a:cubicBezTo>
                    <a:cubicBezTo>
                      <a:pt x="1615" y="445"/>
                      <a:pt x="1326" y="66"/>
                      <a:pt x="914" y="11"/>
                    </a:cubicBezTo>
                    <a:cubicBezTo>
                      <a:pt x="873" y="4"/>
                      <a:pt x="832" y="1"/>
                      <a:pt x="792" y="1"/>
                    </a:cubicBezTo>
                    <a:close/>
                  </a:path>
                </a:pathLst>
              </a:custGeom>
              <a:gradFill>
                <a:gsLst>
                  <a:gs pos="0">
                    <a:schemeClr val="accent4"/>
                  </a:gs>
                  <a:gs pos="100000">
                    <a:schemeClr val="accent5"/>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3;p34">
                <a:extLst>
                  <a:ext uri="{FF2B5EF4-FFF2-40B4-BE49-F238E27FC236}">
                    <a16:creationId xmlns:a16="http://schemas.microsoft.com/office/drawing/2014/main" id="{25D17764-9B0D-4B31-82BF-CA21744562EC}"/>
                  </a:ext>
                </a:extLst>
              </p:cNvPr>
              <p:cNvSpPr/>
              <p:nvPr/>
            </p:nvSpPr>
            <p:spPr>
              <a:xfrm flipH="1">
                <a:off x="2964778" y="1476030"/>
                <a:ext cx="104549" cy="93734"/>
              </a:xfrm>
              <a:custGeom>
                <a:avLst/>
                <a:gdLst/>
                <a:ahLst/>
                <a:cxnLst/>
                <a:rect l="l" t="t" r="r" b="b"/>
                <a:pathLst>
                  <a:path w="580" h="520" extrusionOk="0">
                    <a:moveTo>
                      <a:pt x="283" y="1"/>
                    </a:moveTo>
                    <a:cubicBezTo>
                      <a:pt x="154" y="1"/>
                      <a:pt x="43" y="94"/>
                      <a:pt x="23" y="215"/>
                    </a:cubicBezTo>
                    <a:cubicBezTo>
                      <a:pt x="0" y="360"/>
                      <a:pt x="112" y="494"/>
                      <a:pt x="257" y="516"/>
                    </a:cubicBezTo>
                    <a:cubicBezTo>
                      <a:pt x="270" y="518"/>
                      <a:pt x="284" y="519"/>
                      <a:pt x="297" y="519"/>
                    </a:cubicBezTo>
                    <a:cubicBezTo>
                      <a:pt x="426" y="519"/>
                      <a:pt x="537" y="425"/>
                      <a:pt x="557" y="293"/>
                    </a:cubicBezTo>
                    <a:cubicBezTo>
                      <a:pt x="580" y="149"/>
                      <a:pt x="479" y="26"/>
                      <a:pt x="323" y="4"/>
                    </a:cubicBezTo>
                    <a:cubicBezTo>
                      <a:pt x="310" y="2"/>
                      <a:pt x="296" y="1"/>
                      <a:pt x="283"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4;p34">
                <a:extLst>
                  <a:ext uri="{FF2B5EF4-FFF2-40B4-BE49-F238E27FC236}">
                    <a16:creationId xmlns:a16="http://schemas.microsoft.com/office/drawing/2014/main" id="{2085C404-2203-43C3-B208-277137652084}"/>
                  </a:ext>
                </a:extLst>
              </p:cNvPr>
              <p:cNvSpPr/>
              <p:nvPr/>
            </p:nvSpPr>
            <p:spPr>
              <a:xfrm flipH="1">
                <a:off x="3609193" y="1340117"/>
                <a:ext cx="217030" cy="213064"/>
              </a:xfrm>
              <a:custGeom>
                <a:avLst/>
                <a:gdLst/>
                <a:ahLst/>
                <a:cxnLst/>
                <a:rect l="l" t="t" r="r" b="b"/>
                <a:pathLst>
                  <a:path w="1204" h="1182" extrusionOk="0">
                    <a:moveTo>
                      <a:pt x="1158" y="669"/>
                    </a:moveTo>
                    <a:cubicBezTo>
                      <a:pt x="1114" y="981"/>
                      <a:pt x="835" y="1181"/>
                      <a:pt x="524" y="1137"/>
                    </a:cubicBezTo>
                    <a:cubicBezTo>
                      <a:pt x="223" y="1092"/>
                      <a:pt x="0" y="813"/>
                      <a:pt x="45" y="513"/>
                    </a:cubicBezTo>
                    <a:cubicBezTo>
                      <a:pt x="89" y="212"/>
                      <a:pt x="379" y="0"/>
                      <a:pt x="680" y="45"/>
                    </a:cubicBezTo>
                    <a:cubicBezTo>
                      <a:pt x="991" y="89"/>
                      <a:pt x="1203" y="368"/>
                      <a:pt x="1158" y="66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5;p34">
                <a:extLst>
                  <a:ext uri="{FF2B5EF4-FFF2-40B4-BE49-F238E27FC236}">
                    <a16:creationId xmlns:a16="http://schemas.microsoft.com/office/drawing/2014/main" id="{EBC0C03C-A5F7-49E3-8F43-61B3712F997A}"/>
                  </a:ext>
                </a:extLst>
              </p:cNvPr>
              <p:cNvSpPr/>
              <p:nvPr/>
            </p:nvSpPr>
            <p:spPr>
              <a:xfrm flipH="1">
                <a:off x="3657503" y="1381937"/>
                <a:ext cx="68498" cy="60927"/>
              </a:xfrm>
              <a:custGeom>
                <a:avLst/>
                <a:gdLst/>
                <a:ahLst/>
                <a:cxnLst/>
                <a:rect l="l" t="t" r="r" b="b"/>
                <a:pathLst>
                  <a:path w="380" h="338" extrusionOk="0">
                    <a:moveTo>
                      <a:pt x="190" y="1"/>
                    </a:moveTo>
                    <a:cubicBezTo>
                      <a:pt x="109" y="1"/>
                      <a:pt x="33" y="55"/>
                      <a:pt x="12" y="147"/>
                    </a:cubicBezTo>
                    <a:cubicBezTo>
                      <a:pt x="1" y="236"/>
                      <a:pt x="68" y="325"/>
                      <a:pt x="168" y="336"/>
                    </a:cubicBezTo>
                    <a:cubicBezTo>
                      <a:pt x="177" y="337"/>
                      <a:pt x="185" y="338"/>
                      <a:pt x="193" y="338"/>
                    </a:cubicBezTo>
                    <a:cubicBezTo>
                      <a:pt x="283" y="338"/>
                      <a:pt x="358" y="283"/>
                      <a:pt x="369" y="192"/>
                    </a:cubicBezTo>
                    <a:cubicBezTo>
                      <a:pt x="380" y="102"/>
                      <a:pt x="313" y="13"/>
                      <a:pt x="213" y="2"/>
                    </a:cubicBezTo>
                    <a:cubicBezTo>
                      <a:pt x="205" y="1"/>
                      <a:pt x="198" y="1"/>
                      <a:pt x="190"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439;p37">
            <a:extLst>
              <a:ext uri="{FF2B5EF4-FFF2-40B4-BE49-F238E27FC236}">
                <a16:creationId xmlns:a16="http://schemas.microsoft.com/office/drawing/2014/main" id="{DF8BD7F7-0163-4FC2-833E-A6AA235E7FB5}"/>
              </a:ext>
            </a:extLst>
          </p:cNvPr>
          <p:cNvGrpSpPr/>
          <p:nvPr/>
        </p:nvGrpSpPr>
        <p:grpSpPr>
          <a:xfrm>
            <a:off x="-3898879" y="1229308"/>
            <a:ext cx="1672060" cy="3831041"/>
            <a:chOff x="1250353" y="1356307"/>
            <a:chExt cx="1479961" cy="3390902"/>
          </a:xfrm>
        </p:grpSpPr>
        <p:sp>
          <p:nvSpPr>
            <p:cNvPr id="69" name="Google Shape;440;p37">
              <a:extLst>
                <a:ext uri="{FF2B5EF4-FFF2-40B4-BE49-F238E27FC236}">
                  <a16:creationId xmlns:a16="http://schemas.microsoft.com/office/drawing/2014/main" id="{67B6CB4B-7C13-4EBA-A7EB-3B1FC76289AE}"/>
                </a:ext>
              </a:extLst>
            </p:cNvPr>
            <p:cNvSpPr/>
            <p:nvPr/>
          </p:nvSpPr>
          <p:spPr>
            <a:xfrm>
              <a:off x="2150185" y="2498609"/>
              <a:ext cx="138995" cy="180079"/>
            </a:xfrm>
            <a:custGeom>
              <a:avLst/>
              <a:gdLst/>
              <a:ahLst/>
              <a:cxnLst/>
              <a:rect l="l" t="t" r="r" b="b"/>
              <a:pathLst>
                <a:path w="1583" h="2051" extrusionOk="0">
                  <a:moveTo>
                    <a:pt x="859" y="135"/>
                  </a:moveTo>
                  <a:cubicBezTo>
                    <a:pt x="458" y="1"/>
                    <a:pt x="57" y="235"/>
                    <a:pt x="23" y="680"/>
                  </a:cubicBezTo>
                  <a:cubicBezTo>
                    <a:pt x="1" y="870"/>
                    <a:pt x="34" y="1070"/>
                    <a:pt x="112" y="1260"/>
                  </a:cubicBezTo>
                  <a:cubicBezTo>
                    <a:pt x="190" y="1460"/>
                    <a:pt x="302" y="1627"/>
                    <a:pt x="435" y="1750"/>
                  </a:cubicBezTo>
                  <a:cubicBezTo>
                    <a:pt x="769" y="2051"/>
                    <a:pt x="1226" y="1950"/>
                    <a:pt x="1427" y="1583"/>
                  </a:cubicBezTo>
                  <a:cubicBezTo>
                    <a:pt x="1560" y="1327"/>
                    <a:pt x="1583" y="1026"/>
                    <a:pt x="1471" y="725"/>
                  </a:cubicBezTo>
                  <a:cubicBezTo>
                    <a:pt x="1349" y="435"/>
                    <a:pt x="1126" y="224"/>
                    <a:pt x="859" y="13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441;p37">
              <a:extLst>
                <a:ext uri="{FF2B5EF4-FFF2-40B4-BE49-F238E27FC236}">
                  <a16:creationId xmlns:a16="http://schemas.microsoft.com/office/drawing/2014/main" id="{6AB37792-18FF-403C-B534-CF7E1DD0843E}"/>
                </a:ext>
              </a:extLst>
            </p:cNvPr>
            <p:cNvSpPr/>
            <p:nvPr/>
          </p:nvSpPr>
          <p:spPr>
            <a:xfrm>
              <a:off x="1491028" y="4398991"/>
              <a:ext cx="344370" cy="333642"/>
            </a:xfrm>
            <a:custGeom>
              <a:avLst/>
              <a:gdLst/>
              <a:ahLst/>
              <a:cxnLst/>
              <a:rect l="l" t="t" r="r" b="b"/>
              <a:pathLst>
                <a:path w="3922" h="3800" extrusionOk="0">
                  <a:moveTo>
                    <a:pt x="3297" y="0"/>
                  </a:moveTo>
                  <a:cubicBezTo>
                    <a:pt x="3297" y="0"/>
                    <a:pt x="2975" y="167"/>
                    <a:pt x="2551" y="167"/>
                  </a:cubicBezTo>
                  <a:cubicBezTo>
                    <a:pt x="2374" y="167"/>
                    <a:pt x="2179" y="138"/>
                    <a:pt x="1983" y="56"/>
                  </a:cubicBezTo>
                  <a:cubicBezTo>
                    <a:pt x="1983" y="56"/>
                    <a:pt x="1626" y="969"/>
                    <a:pt x="1292" y="1415"/>
                  </a:cubicBezTo>
                  <a:cubicBezTo>
                    <a:pt x="958" y="1849"/>
                    <a:pt x="0" y="2896"/>
                    <a:pt x="56" y="3297"/>
                  </a:cubicBezTo>
                  <a:cubicBezTo>
                    <a:pt x="103" y="3587"/>
                    <a:pt x="629" y="3800"/>
                    <a:pt x="1085" y="3800"/>
                  </a:cubicBezTo>
                  <a:cubicBezTo>
                    <a:pt x="1277" y="3800"/>
                    <a:pt x="1456" y="3762"/>
                    <a:pt x="1582" y="3676"/>
                  </a:cubicBezTo>
                  <a:cubicBezTo>
                    <a:pt x="2005" y="3386"/>
                    <a:pt x="2607" y="2618"/>
                    <a:pt x="2763" y="2473"/>
                  </a:cubicBezTo>
                  <a:cubicBezTo>
                    <a:pt x="2930" y="2339"/>
                    <a:pt x="3364" y="2150"/>
                    <a:pt x="3587" y="1805"/>
                  </a:cubicBezTo>
                  <a:cubicBezTo>
                    <a:pt x="3754" y="1537"/>
                    <a:pt x="3921" y="802"/>
                    <a:pt x="3297"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1" name="Google Shape;442;p37">
              <a:extLst>
                <a:ext uri="{FF2B5EF4-FFF2-40B4-BE49-F238E27FC236}">
                  <a16:creationId xmlns:a16="http://schemas.microsoft.com/office/drawing/2014/main" id="{A2A62243-BDE2-40BC-8DAA-9ACA2413378F}"/>
                </a:ext>
              </a:extLst>
            </p:cNvPr>
            <p:cNvSpPr/>
            <p:nvPr/>
          </p:nvSpPr>
          <p:spPr>
            <a:xfrm>
              <a:off x="1495857" y="4489954"/>
              <a:ext cx="325843" cy="257255"/>
            </a:xfrm>
            <a:custGeom>
              <a:avLst/>
              <a:gdLst/>
              <a:ahLst/>
              <a:cxnLst/>
              <a:rect l="l" t="t" r="r" b="b"/>
              <a:pathLst>
                <a:path w="3711" h="2930" extrusionOk="0">
                  <a:moveTo>
                    <a:pt x="3532" y="468"/>
                  </a:moveTo>
                  <a:cubicBezTo>
                    <a:pt x="3309" y="824"/>
                    <a:pt x="2875" y="1014"/>
                    <a:pt x="2708" y="1147"/>
                  </a:cubicBezTo>
                  <a:cubicBezTo>
                    <a:pt x="2552" y="1281"/>
                    <a:pt x="1950" y="2061"/>
                    <a:pt x="1527" y="2350"/>
                  </a:cubicBezTo>
                  <a:cubicBezTo>
                    <a:pt x="1137" y="2618"/>
                    <a:pt x="224" y="2417"/>
                    <a:pt x="34" y="2061"/>
                  </a:cubicBezTo>
                  <a:cubicBezTo>
                    <a:pt x="12" y="2139"/>
                    <a:pt x="1" y="2206"/>
                    <a:pt x="1" y="2261"/>
                  </a:cubicBezTo>
                  <a:cubicBezTo>
                    <a:pt x="68" y="2673"/>
                    <a:pt x="1104" y="2930"/>
                    <a:pt x="1527" y="2640"/>
                  </a:cubicBezTo>
                  <a:cubicBezTo>
                    <a:pt x="1950" y="2350"/>
                    <a:pt x="2552" y="1582"/>
                    <a:pt x="2708" y="1437"/>
                  </a:cubicBezTo>
                  <a:cubicBezTo>
                    <a:pt x="2875" y="1303"/>
                    <a:pt x="3309" y="1114"/>
                    <a:pt x="3532" y="769"/>
                  </a:cubicBezTo>
                  <a:cubicBezTo>
                    <a:pt x="3621" y="624"/>
                    <a:pt x="3710" y="345"/>
                    <a:pt x="3677" y="0"/>
                  </a:cubicBezTo>
                  <a:cubicBezTo>
                    <a:pt x="3654" y="201"/>
                    <a:pt x="3588" y="368"/>
                    <a:pt x="3532" y="4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443;p37">
              <a:extLst>
                <a:ext uri="{FF2B5EF4-FFF2-40B4-BE49-F238E27FC236}">
                  <a16:creationId xmlns:a16="http://schemas.microsoft.com/office/drawing/2014/main" id="{2ABBB84E-91AA-4A2F-A1F8-3700EE10F9F2}"/>
                </a:ext>
              </a:extLst>
            </p:cNvPr>
            <p:cNvSpPr/>
            <p:nvPr/>
          </p:nvSpPr>
          <p:spPr>
            <a:xfrm>
              <a:off x="1904944" y="4372563"/>
              <a:ext cx="432614" cy="224418"/>
            </a:xfrm>
            <a:custGeom>
              <a:avLst/>
              <a:gdLst/>
              <a:ahLst/>
              <a:cxnLst/>
              <a:rect l="l" t="t" r="r" b="b"/>
              <a:pathLst>
                <a:path w="4927" h="2556" extrusionOk="0">
                  <a:moveTo>
                    <a:pt x="2482" y="0"/>
                  </a:moveTo>
                  <a:cubicBezTo>
                    <a:pt x="2482" y="0"/>
                    <a:pt x="2294" y="207"/>
                    <a:pt x="1663" y="207"/>
                  </a:cubicBezTo>
                  <a:cubicBezTo>
                    <a:pt x="1466" y="207"/>
                    <a:pt x="1225" y="187"/>
                    <a:pt x="934" y="134"/>
                  </a:cubicBezTo>
                  <a:cubicBezTo>
                    <a:pt x="934" y="134"/>
                    <a:pt x="933" y="134"/>
                    <a:pt x="933" y="134"/>
                  </a:cubicBezTo>
                  <a:cubicBezTo>
                    <a:pt x="905" y="134"/>
                    <a:pt x="1" y="1650"/>
                    <a:pt x="778" y="2016"/>
                  </a:cubicBezTo>
                  <a:cubicBezTo>
                    <a:pt x="1021" y="2127"/>
                    <a:pt x="1168" y="2154"/>
                    <a:pt x="1290" y="2154"/>
                  </a:cubicBezTo>
                  <a:cubicBezTo>
                    <a:pt x="1410" y="2154"/>
                    <a:pt x="1505" y="2128"/>
                    <a:pt x="1642" y="2128"/>
                  </a:cubicBezTo>
                  <a:cubicBezTo>
                    <a:pt x="1776" y="2128"/>
                    <a:pt x="1950" y="2153"/>
                    <a:pt x="2226" y="2250"/>
                  </a:cubicBezTo>
                  <a:cubicBezTo>
                    <a:pt x="2672" y="2409"/>
                    <a:pt x="3403" y="2555"/>
                    <a:pt x="3990" y="2555"/>
                  </a:cubicBezTo>
                  <a:cubicBezTo>
                    <a:pt x="4516" y="2555"/>
                    <a:pt x="4926" y="2437"/>
                    <a:pt x="4910" y="2106"/>
                  </a:cubicBezTo>
                  <a:cubicBezTo>
                    <a:pt x="4888" y="1526"/>
                    <a:pt x="4320" y="1582"/>
                    <a:pt x="3952" y="1415"/>
                  </a:cubicBezTo>
                  <a:cubicBezTo>
                    <a:pt x="3585" y="1237"/>
                    <a:pt x="2928" y="947"/>
                    <a:pt x="2482"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444;p37">
              <a:extLst>
                <a:ext uri="{FF2B5EF4-FFF2-40B4-BE49-F238E27FC236}">
                  <a16:creationId xmlns:a16="http://schemas.microsoft.com/office/drawing/2014/main" id="{FD343AA6-1E28-4D2C-932F-24E2CA963E0C}"/>
                </a:ext>
              </a:extLst>
            </p:cNvPr>
            <p:cNvSpPr/>
            <p:nvPr/>
          </p:nvSpPr>
          <p:spPr>
            <a:xfrm>
              <a:off x="1943842" y="4489954"/>
              <a:ext cx="395209" cy="129154"/>
            </a:xfrm>
            <a:custGeom>
              <a:avLst/>
              <a:gdLst/>
              <a:ahLst/>
              <a:cxnLst/>
              <a:rect l="l" t="t" r="r" b="b"/>
              <a:pathLst>
                <a:path w="4501" h="1471" extrusionOk="0">
                  <a:moveTo>
                    <a:pt x="4456" y="646"/>
                  </a:moveTo>
                  <a:cubicBezTo>
                    <a:pt x="4278" y="1203"/>
                    <a:pt x="2574" y="958"/>
                    <a:pt x="1783" y="679"/>
                  </a:cubicBezTo>
                  <a:cubicBezTo>
                    <a:pt x="936" y="379"/>
                    <a:pt x="1048" y="769"/>
                    <a:pt x="335" y="434"/>
                  </a:cubicBezTo>
                  <a:cubicBezTo>
                    <a:pt x="145" y="345"/>
                    <a:pt x="56" y="189"/>
                    <a:pt x="34" y="0"/>
                  </a:cubicBezTo>
                  <a:cubicBezTo>
                    <a:pt x="1" y="290"/>
                    <a:pt x="67" y="546"/>
                    <a:pt x="335" y="679"/>
                  </a:cubicBezTo>
                  <a:cubicBezTo>
                    <a:pt x="1048" y="1003"/>
                    <a:pt x="936" y="613"/>
                    <a:pt x="1783" y="913"/>
                  </a:cubicBezTo>
                  <a:cubicBezTo>
                    <a:pt x="2629" y="1214"/>
                    <a:pt x="4501" y="1470"/>
                    <a:pt x="4467" y="769"/>
                  </a:cubicBezTo>
                  <a:cubicBezTo>
                    <a:pt x="4467" y="724"/>
                    <a:pt x="4456" y="691"/>
                    <a:pt x="4456"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 name="Google Shape;445;p37">
              <a:extLst>
                <a:ext uri="{FF2B5EF4-FFF2-40B4-BE49-F238E27FC236}">
                  <a16:creationId xmlns:a16="http://schemas.microsoft.com/office/drawing/2014/main" id="{2F648E13-E922-4FB6-8F5E-71D3EA3B7EC5}"/>
                </a:ext>
              </a:extLst>
            </p:cNvPr>
            <p:cNvSpPr/>
            <p:nvPr/>
          </p:nvSpPr>
          <p:spPr>
            <a:xfrm>
              <a:off x="1519389" y="4409703"/>
              <a:ext cx="230839" cy="245578"/>
            </a:xfrm>
            <a:custGeom>
              <a:avLst/>
              <a:gdLst/>
              <a:ahLst/>
              <a:cxnLst/>
              <a:rect l="l" t="t" r="r" b="b"/>
              <a:pathLst>
                <a:path w="2629" h="2797" extrusionOk="0">
                  <a:moveTo>
                    <a:pt x="2596" y="1"/>
                  </a:moveTo>
                  <a:cubicBezTo>
                    <a:pt x="2529" y="12"/>
                    <a:pt x="2462" y="23"/>
                    <a:pt x="2395" y="34"/>
                  </a:cubicBezTo>
                  <a:cubicBezTo>
                    <a:pt x="2384" y="446"/>
                    <a:pt x="2339" y="1037"/>
                    <a:pt x="2295" y="1159"/>
                  </a:cubicBezTo>
                  <a:cubicBezTo>
                    <a:pt x="2217" y="1326"/>
                    <a:pt x="1114" y="2518"/>
                    <a:pt x="925" y="2574"/>
                  </a:cubicBezTo>
                  <a:cubicBezTo>
                    <a:pt x="546" y="2518"/>
                    <a:pt x="268" y="2440"/>
                    <a:pt x="123" y="2351"/>
                  </a:cubicBezTo>
                  <a:cubicBezTo>
                    <a:pt x="78" y="2418"/>
                    <a:pt x="34" y="2485"/>
                    <a:pt x="0" y="2540"/>
                  </a:cubicBezTo>
                  <a:cubicBezTo>
                    <a:pt x="223" y="2685"/>
                    <a:pt x="579" y="2763"/>
                    <a:pt x="902" y="2796"/>
                  </a:cubicBezTo>
                  <a:lnTo>
                    <a:pt x="914" y="2796"/>
                  </a:lnTo>
                  <a:cubicBezTo>
                    <a:pt x="1237" y="2796"/>
                    <a:pt x="2428" y="1404"/>
                    <a:pt x="2506" y="1248"/>
                  </a:cubicBezTo>
                  <a:cubicBezTo>
                    <a:pt x="2596" y="1048"/>
                    <a:pt x="2629" y="179"/>
                    <a:pt x="262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 name="Google Shape;446;p37">
              <a:extLst>
                <a:ext uri="{FF2B5EF4-FFF2-40B4-BE49-F238E27FC236}">
                  <a16:creationId xmlns:a16="http://schemas.microsoft.com/office/drawing/2014/main" id="{5EBB0645-2EEC-44E6-9D71-31054C5BE538}"/>
                </a:ext>
              </a:extLst>
            </p:cNvPr>
            <p:cNvSpPr/>
            <p:nvPr/>
          </p:nvSpPr>
          <p:spPr>
            <a:xfrm>
              <a:off x="2010311" y="4388191"/>
              <a:ext cx="291600" cy="169279"/>
            </a:xfrm>
            <a:custGeom>
              <a:avLst/>
              <a:gdLst/>
              <a:ahLst/>
              <a:cxnLst/>
              <a:rect l="l" t="t" r="r" b="b"/>
              <a:pathLst>
                <a:path w="3321" h="1928" extrusionOk="0">
                  <a:moveTo>
                    <a:pt x="57" y="1"/>
                  </a:moveTo>
                  <a:lnTo>
                    <a:pt x="1" y="56"/>
                  </a:lnTo>
                  <a:cubicBezTo>
                    <a:pt x="12" y="67"/>
                    <a:pt x="892" y="1025"/>
                    <a:pt x="1137" y="1315"/>
                  </a:cubicBezTo>
                  <a:cubicBezTo>
                    <a:pt x="1482" y="1716"/>
                    <a:pt x="2140" y="1928"/>
                    <a:pt x="2552" y="1928"/>
                  </a:cubicBezTo>
                  <a:cubicBezTo>
                    <a:pt x="2630" y="1928"/>
                    <a:pt x="2685" y="1916"/>
                    <a:pt x="2741" y="1905"/>
                  </a:cubicBezTo>
                  <a:cubicBezTo>
                    <a:pt x="2997" y="1850"/>
                    <a:pt x="3187" y="1660"/>
                    <a:pt x="3276" y="1493"/>
                  </a:cubicBezTo>
                  <a:cubicBezTo>
                    <a:pt x="3298" y="1471"/>
                    <a:pt x="3309" y="1437"/>
                    <a:pt x="3320" y="1415"/>
                  </a:cubicBezTo>
                  <a:cubicBezTo>
                    <a:pt x="3242" y="1382"/>
                    <a:pt x="3176" y="1371"/>
                    <a:pt x="3098" y="1348"/>
                  </a:cubicBezTo>
                  <a:cubicBezTo>
                    <a:pt x="3087" y="1360"/>
                    <a:pt x="3087" y="1371"/>
                    <a:pt x="3075" y="1382"/>
                  </a:cubicBezTo>
                  <a:cubicBezTo>
                    <a:pt x="2986" y="1527"/>
                    <a:pt x="2841" y="1649"/>
                    <a:pt x="2685" y="1683"/>
                  </a:cubicBezTo>
                  <a:cubicBezTo>
                    <a:pt x="2648" y="1692"/>
                    <a:pt x="2600" y="1697"/>
                    <a:pt x="2545" y="1697"/>
                  </a:cubicBezTo>
                  <a:cubicBezTo>
                    <a:pt x="2214" y="1697"/>
                    <a:pt x="1621" y="1522"/>
                    <a:pt x="1315" y="1159"/>
                  </a:cubicBezTo>
                  <a:cubicBezTo>
                    <a:pt x="1115" y="925"/>
                    <a:pt x="536" y="290"/>
                    <a:pt x="279" y="23"/>
                  </a:cubicBezTo>
                  <a:cubicBezTo>
                    <a:pt x="213" y="12"/>
                    <a:pt x="135" y="12"/>
                    <a:pt x="5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447;p37">
              <a:extLst>
                <a:ext uri="{FF2B5EF4-FFF2-40B4-BE49-F238E27FC236}">
                  <a16:creationId xmlns:a16="http://schemas.microsoft.com/office/drawing/2014/main" id="{0F0B1828-8FF2-4306-B042-C823294FF08D}"/>
                </a:ext>
              </a:extLst>
            </p:cNvPr>
            <p:cNvSpPr/>
            <p:nvPr/>
          </p:nvSpPr>
          <p:spPr>
            <a:xfrm>
              <a:off x="2049472" y="2103501"/>
              <a:ext cx="471511" cy="706267"/>
            </a:xfrm>
            <a:custGeom>
              <a:avLst/>
              <a:gdLst/>
              <a:ahLst/>
              <a:cxnLst/>
              <a:rect l="l" t="t" r="r" b="b"/>
              <a:pathLst>
                <a:path w="5370" h="8044" extrusionOk="0">
                  <a:moveTo>
                    <a:pt x="268" y="1"/>
                  </a:moveTo>
                  <a:cubicBezTo>
                    <a:pt x="268" y="1"/>
                    <a:pt x="1816" y="513"/>
                    <a:pt x="1939" y="1950"/>
                  </a:cubicBezTo>
                  <a:cubicBezTo>
                    <a:pt x="2050" y="3398"/>
                    <a:pt x="2084" y="5136"/>
                    <a:pt x="2150" y="5314"/>
                  </a:cubicBezTo>
                  <a:cubicBezTo>
                    <a:pt x="2228" y="5492"/>
                    <a:pt x="5180" y="7308"/>
                    <a:pt x="5370" y="7431"/>
                  </a:cubicBezTo>
                  <a:lnTo>
                    <a:pt x="4790" y="8043"/>
                  </a:lnTo>
                  <a:cubicBezTo>
                    <a:pt x="4790" y="8043"/>
                    <a:pt x="1337" y="6851"/>
                    <a:pt x="858" y="6239"/>
                  </a:cubicBezTo>
                  <a:cubicBezTo>
                    <a:pt x="390" y="5637"/>
                    <a:pt x="1" y="3465"/>
                    <a:pt x="26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448;p37">
              <a:extLst>
                <a:ext uri="{FF2B5EF4-FFF2-40B4-BE49-F238E27FC236}">
                  <a16:creationId xmlns:a16="http://schemas.microsoft.com/office/drawing/2014/main" id="{A900F131-DD26-4177-BD27-FC40ACF05C16}"/>
                </a:ext>
              </a:extLst>
            </p:cNvPr>
            <p:cNvSpPr/>
            <p:nvPr/>
          </p:nvSpPr>
          <p:spPr>
            <a:xfrm>
              <a:off x="2063170" y="2167069"/>
              <a:ext cx="421638" cy="629968"/>
            </a:xfrm>
            <a:custGeom>
              <a:avLst/>
              <a:gdLst/>
              <a:ahLst/>
              <a:cxnLst/>
              <a:rect l="l" t="t" r="r" b="b"/>
              <a:pathLst>
                <a:path w="4802" h="7175" extrusionOk="0">
                  <a:moveTo>
                    <a:pt x="145" y="1"/>
                  </a:moveTo>
                  <a:lnTo>
                    <a:pt x="145" y="1"/>
                  </a:lnTo>
                  <a:cubicBezTo>
                    <a:pt x="0" y="2997"/>
                    <a:pt x="435" y="4813"/>
                    <a:pt x="869" y="5381"/>
                  </a:cubicBezTo>
                  <a:cubicBezTo>
                    <a:pt x="1304" y="5949"/>
                    <a:pt x="4300" y="7018"/>
                    <a:pt x="4735" y="7174"/>
                  </a:cubicBezTo>
                  <a:lnTo>
                    <a:pt x="4801" y="7108"/>
                  </a:lnTo>
                  <a:cubicBezTo>
                    <a:pt x="4612" y="6974"/>
                    <a:pt x="1616" y="5214"/>
                    <a:pt x="1515" y="5047"/>
                  </a:cubicBezTo>
                  <a:cubicBezTo>
                    <a:pt x="1003" y="4189"/>
                    <a:pt x="1025" y="2696"/>
                    <a:pt x="903" y="1248"/>
                  </a:cubicBezTo>
                  <a:cubicBezTo>
                    <a:pt x="836" y="368"/>
                    <a:pt x="613" y="279"/>
                    <a:pt x="1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449;p37">
              <a:extLst>
                <a:ext uri="{FF2B5EF4-FFF2-40B4-BE49-F238E27FC236}">
                  <a16:creationId xmlns:a16="http://schemas.microsoft.com/office/drawing/2014/main" id="{742BCD46-5B5E-4C43-BC46-CBB37FA5553A}"/>
                </a:ext>
              </a:extLst>
            </p:cNvPr>
            <p:cNvSpPr/>
            <p:nvPr/>
          </p:nvSpPr>
          <p:spPr>
            <a:xfrm>
              <a:off x="2102331" y="2538032"/>
              <a:ext cx="156556" cy="129945"/>
            </a:xfrm>
            <a:custGeom>
              <a:avLst/>
              <a:gdLst/>
              <a:ahLst/>
              <a:cxnLst/>
              <a:rect l="l" t="t" r="r" b="b"/>
              <a:pathLst>
                <a:path w="1783" h="1480" extrusionOk="0">
                  <a:moveTo>
                    <a:pt x="1417" y="1"/>
                  </a:moveTo>
                  <a:cubicBezTo>
                    <a:pt x="1067" y="1"/>
                    <a:pt x="21" y="519"/>
                    <a:pt x="11" y="710"/>
                  </a:cubicBezTo>
                  <a:cubicBezTo>
                    <a:pt x="0" y="933"/>
                    <a:pt x="178" y="1446"/>
                    <a:pt x="468" y="1479"/>
                  </a:cubicBezTo>
                  <a:cubicBezTo>
                    <a:pt x="468" y="1479"/>
                    <a:pt x="891" y="878"/>
                    <a:pt x="1782" y="554"/>
                  </a:cubicBezTo>
                  <a:cubicBezTo>
                    <a:pt x="1782" y="554"/>
                    <a:pt x="1649" y="120"/>
                    <a:pt x="1504" y="20"/>
                  </a:cubicBezTo>
                  <a:cubicBezTo>
                    <a:pt x="1484" y="7"/>
                    <a:pt x="1455" y="1"/>
                    <a:pt x="141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450;p37">
              <a:extLst>
                <a:ext uri="{FF2B5EF4-FFF2-40B4-BE49-F238E27FC236}">
                  <a16:creationId xmlns:a16="http://schemas.microsoft.com/office/drawing/2014/main" id="{E941149F-1BCB-466D-B705-B7B052886B40}"/>
                </a:ext>
              </a:extLst>
            </p:cNvPr>
            <p:cNvSpPr/>
            <p:nvPr/>
          </p:nvSpPr>
          <p:spPr>
            <a:xfrm>
              <a:off x="2036740" y="2088838"/>
              <a:ext cx="207483" cy="263226"/>
            </a:xfrm>
            <a:custGeom>
              <a:avLst/>
              <a:gdLst/>
              <a:ahLst/>
              <a:cxnLst/>
              <a:rect l="l" t="t" r="r" b="b"/>
              <a:pathLst>
                <a:path w="2363" h="2998" extrusionOk="0">
                  <a:moveTo>
                    <a:pt x="2362" y="2306"/>
                  </a:moveTo>
                  <a:cubicBezTo>
                    <a:pt x="2362" y="2306"/>
                    <a:pt x="1805" y="2997"/>
                    <a:pt x="558" y="2875"/>
                  </a:cubicBezTo>
                  <a:cubicBezTo>
                    <a:pt x="558" y="2875"/>
                    <a:pt x="1" y="936"/>
                    <a:pt x="201" y="34"/>
                  </a:cubicBezTo>
                  <a:cubicBezTo>
                    <a:pt x="201" y="34"/>
                    <a:pt x="2073" y="1"/>
                    <a:pt x="2362" y="230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 name="Google Shape;451;p37">
              <a:extLst>
                <a:ext uri="{FF2B5EF4-FFF2-40B4-BE49-F238E27FC236}">
                  <a16:creationId xmlns:a16="http://schemas.microsoft.com/office/drawing/2014/main" id="{63FEA54A-E681-464A-A78F-1EB2DAE01AD1}"/>
                </a:ext>
              </a:extLst>
            </p:cNvPr>
            <p:cNvSpPr/>
            <p:nvPr/>
          </p:nvSpPr>
          <p:spPr>
            <a:xfrm>
              <a:off x="1638717" y="1741670"/>
              <a:ext cx="227941" cy="410818"/>
            </a:xfrm>
            <a:custGeom>
              <a:avLst/>
              <a:gdLst/>
              <a:ahLst/>
              <a:cxnLst/>
              <a:rect l="l" t="t" r="r" b="b"/>
              <a:pathLst>
                <a:path w="2596" h="4679" extrusionOk="0">
                  <a:moveTo>
                    <a:pt x="167" y="0"/>
                  </a:moveTo>
                  <a:lnTo>
                    <a:pt x="0" y="3442"/>
                  </a:lnTo>
                  <a:cubicBezTo>
                    <a:pt x="0" y="3442"/>
                    <a:pt x="1482" y="4679"/>
                    <a:pt x="2596" y="3442"/>
                  </a:cubicBezTo>
                  <a:lnTo>
                    <a:pt x="2139" y="79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 name="Google Shape;452;p37">
              <a:extLst>
                <a:ext uri="{FF2B5EF4-FFF2-40B4-BE49-F238E27FC236}">
                  <a16:creationId xmlns:a16="http://schemas.microsoft.com/office/drawing/2014/main" id="{2FE8AFE1-4C57-45F5-8B6F-F08BA69AB9DA}"/>
                </a:ext>
              </a:extLst>
            </p:cNvPr>
            <p:cNvSpPr/>
            <p:nvPr/>
          </p:nvSpPr>
          <p:spPr>
            <a:xfrm>
              <a:off x="1638717" y="1741670"/>
              <a:ext cx="211346" cy="316960"/>
            </a:xfrm>
            <a:custGeom>
              <a:avLst/>
              <a:gdLst/>
              <a:ahLst/>
              <a:cxnLst/>
              <a:rect l="l" t="t" r="r" b="b"/>
              <a:pathLst>
                <a:path w="2407" h="3610" extrusionOk="0">
                  <a:moveTo>
                    <a:pt x="167" y="0"/>
                  </a:moveTo>
                  <a:lnTo>
                    <a:pt x="0" y="3442"/>
                  </a:lnTo>
                  <a:cubicBezTo>
                    <a:pt x="0" y="3442"/>
                    <a:pt x="89" y="3520"/>
                    <a:pt x="234" y="3609"/>
                  </a:cubicBezTo>
                  <a:cubicBezTo>
                    <a:pt x="401" y="3208"/>
                    <a:pt x="680" y="2852"/>
                    <a:pt x="1058" y="2618"/>
                  </a:cubicBezTo>
                  <a:cubicBezTo>
                    <a:pt x="1406" y="2411"/>
                    <a:pt x="1793" y="2332"/>
                    <a:pt x="2186" y="2332"/>
                  </a:cubicBezTo>
                  <a:cubicBezTo>
                    <a:pt x="2259" y="2332"/>
                    <a:pt x="2333" y="2334"/>
                    <a:pt x="2406" y="2340"/>
                  </a:cubicBezTo>
                  <a:lnTo>
                    <a:pt x="2139" y="791"/>
                  </a:lnTo>
                  <a:lnTo>
                    <a:pt x="167"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453;p37">
              <a:extLst>
                <a:ext uri="{FF2B5EF4-FFF2-40B4-BE49-F238E27FC236}">
                  <a16:creationId xmlns:a16="http://schemas.microsoft.com/office/drawing/2014/main" id="{015A801D-9613-425B-B5D6-BCC6E82BF077}"/>
                </a:ext>
              </a:extLst>
            </p:cNvPr>
            <p:cNvSpPr/>
            <p:nvPr/>
          </p:nvSpPr>
          <p:spPr>
            <a:xfrm>
              <a:off x="1459681" y="1356307"/>
              <a:ext cx="553697" cy="578078"/>
            </a:xfrm>
            <a:custGeom>
              <a:avLst/>
              <a:gdLst/>
              <a:ahLst/>
              <a:cxnLst/>
              <a:rect l="l" t="t" r="r" b="b"/>
              <a:pathLst>
                <a:path w="6306" h="6584" extrusionOk="0">
                  <a:moveTo>
                    <a:pt x="2362" y="4935"/>
                  </a:moveTo>
                  <a:cubicBezTo>
                    <a:pt x="2362" y="4935"/>
                    <a:pt x="1716" y="5258"/>
                    <a:pt x="1193" y="4724"/>
                  </a:cubicBezTo>
                  <a:cubicBezTo>
                    <a:pt x="669" y="4178"/>
                    <a:pt x="1" y="2384"/>
                    <a:pt x="1504" y="1014"/>
                  </a:cubicBezTo>
                  <a:cubicBezTo>
                    <a:pt x="1504" y="1014"/>
                    <a:pt x="3142" y="1"/>
                    <a:pt x="4701" y="1204"/>
                  </a:cubicBezTo>
                  <a:cubicBezTo>
                    <a:pt x="6250" y="2407"/>
                    <a:pt x="6305" y="6383"/>
                    <a:pt x="5670" y="6483"/>
                  </a:cubicBezTo>
                  <a:cubicBezTo>
                    <a:pt x="5102" y="6584"/>
                    <a:pt x="3565" y="6394"/>
                    <a:pt x="3097" y="6038"/>
                  </a:cubicBezTo>
                  <a:cubicBezTo>
                    <a:pt x="2630" y="5670"/>
                    <a:pt x="2440" y="5303"/>
                    <a:pt x="2362" y="49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 name="Google Shape;454;p37">
              <a:extLst>
                <a:ext uri="{FF2B5EF4-FFF2-40B4-BE49-F238E27FC236}">
                  <a16:creationId xmlns:a16="http://schemas.microsoft.com/office/drawing/2014/main" id="{E7836B04-4F65-4741-8EB0-C70E9C2B7475}"/>
                </a:ext>
              </a:extLst>
            </p:cNvPr>
            <p:cNvSpPr/>
            <p:nvPr/>
          </p:nvSpPr>
          <p:spPr>
            <a:xfrm>
              <a:off x="1736533" y="1411096"/>
              <a:ext cx="181931" cy="275869"/>
            </a:xfrm>
            <a:custGeom>
              <a:avLst/>
              <a:gdLst/>
              <a:ahLst/>
              <a:cxnLst/>
              <a:rect l="l" t="t" r="r" b="b"/>
              <a:pathLst>
                <a:path w="2072" h="3142" extrusionOk="0">
                  <a:moveTo>
                    <a:pt x="0" y="0"/>
                  </a:moveTo>
                  <a:cubicBezTo>
                    <a:pt x="267" y="167"/>
                    <a:pt x="590" y="335"/>
                    <a:pt x="969" y="814"/>
                  </a:cubicBezTo>
                  <a:cubicBezTo>
                    <a:pt x="1314" y="1248"/>
                    <a:pt x="1671" y="1894"/>
                    <a:pt x="1949" y="3142"/>
                  </a:cubicBezTo>
                  <a:lnTo>
                    <a:pt x="2072" y="3142"/>
                  </a:lnTo>
                  <a:cubicBezTo>
                    <a:pt x="1660" y="1025"/>
                    <a:pt x="835" y="379"/>
                    <a:pt x="189" y="12"/>
                  </a:cubicBezTo>
                  <a:cubicBezTo>
                    <a:pt x="123" y="0"/>
                    <a:pt x="67" y="0"/>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455;p37">
              <a:extLst>
                <a:ext uri="{FF2B5EF4-FFF2-40B4-BE49-F238E27FC236}">
                  <a16:creationId xmlns:a16="http://schemas.microsoft.com/office/drawing/2014/main" id="{1B216D65-6F9D-4A97-B1CB-804511802ED6}"/>
                </a:ext>
              </a:extLst>
            </p:cNvPr>
            <p:cNvSpPr/>
            <p:nvPr/>
          </p:nvSpPr>
          <p:spPr>
            <a:xfrm>
              <a:off x="1481194" y="1477825"/>
              <a:ext cx="490126" cy="450153"/>
            </a:xfrm>
            <a:custGeom>
              <a:avLst/>
              <a:gdLst/>
              <a:ahLst/>
              <a:cxnLst/>
              <a:rect l="l" t="t" r="r" b="b"/>
              <a:pathLst>
                <a:path w="5582" h="5127" extrusionOk="0">
                  <a:moveTo>
                    <a:pt x="1366" y="0"/>
                  </a:moveTo>
                  <a:cubicBezTo>
                    <a:pt x="1069" y="0"/>
                    <a:pt x="773" y="152"/>
                    <a:pt x="625" y="443"/>
                  </a:cubicBezTo>
                  <a:cubicBezTo>
                    <a:pt x="1" y="1635"/>
                    <a:pt x="513" y="2894"/>
                    <a:pt x="936" y="3340"/>
                  </a:cubicBezTo>
                  <a:cubicBezTo>
                    <a:pt x="1174" y="3582"/>
                    <a:pt x="1436" y="3648"/>
                    <a:pt x="1652" y="3648"/>
                  </a:cubicBezTo>
                  <a:cubicBezTo>
                    <a:pt x="1913" y="3648"/>
                    <a:pt x="2106" y="3551"/>
                    <a:pt x="2106" y="3551"/>
                  </a:cubicBezTo>
                  <a:cubicBezTo>
                    <a:pt x="2184" y="3919"/>
                    <a:pt x="2373" y="4286"/>
                    <a:pt x="2841" y="4654"/>
                  </a:cubicBezTo>
                  <a:cubicBezTo>
                    <a:pt x="3225" y="4946"/>
                    <a:pt x="4328" y="5126"/>
                    <a:pt x="5025" y="5126"/>
                  </a:cubicBezTo>
                  <a:cubicBezTo>
                    <a:pt x="5179" y="5126"/>
                    <a:pt x="5312" y="5118"/>
                    <a:pt x="5414" y="5099"/>
                  </a:cubicBezTo>
                  <a:cubicBezTo>
                    <a:pt x="5481" y="5088"/>
                    <a:pt x="5537" y="5044"/>
                    <a:pt x="5581" y="4966"/>
                  </a:cubicBezTo>
                  <a:lnTo>
                    <a:pt x="5581" y="4966"/>
                  </a:lnTo>
                  <a:cubicBezTo>
                    <a:pt x="5534" y="4968"/>
                    <a:pt x="5488" y="4970"/>
                    <a:pt x="5443" y="4970"/>
                  </a:cubicBezTo>
                  <a:cubicBezTo>
                    <a:pt x="4912" y="4970"/>
                    <a:pt x="4516" y="4797"/>
                    <a:pt x="4167" y="4643"/>
                  </a:cubicBezTo>
                  <a:cubicBezTo>
                    <a:pt x="3565" y="4387"/>
                    <a:pt x="2953" y="3696"/>
                    <a:pt x="2730" y="3150"/>
                  </a:cubicBezTo>
                  <a:cubicBezTo>
                    <a:pt x="2474" y="2504"/>
                    <a:pt x="2696" y="1880"/>
                    <a:pt x="2496" y="1167"/>
                  </a:cubicBezTo>
                  <a:cubicBezTo>
                    <a:pt x="2396" y="778"/>
                    <a:pt x="2206" y="488"/>
                    <a:pt x="1961" y="243"/>
                  </a:cubicBezTo>
                  <a:cubicBezTo>
                    <a:pt x="1798" y="79"/>
                    <a:pt x="1581" y="0"/>
                    <a:pt x="13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456;p37">
              <a:extLst>
                <a:ext uri="{FF2B5EF4-FFF2-40B4-BE49-F238E27FC236}">
                  <a16:creationId xmlns:a16="http://schemas.microsoft.com/office/drawing/2014/main" id="{7AB7977C-5661-4027-8FD9-1D5417212E7D}"/>
                </a:ext>
              </a:extLst>
            </p:cNvPr>
            <p:cNvSpPr/>
            <p:nvPr/>
          </p:nvSpPr>
          <p:spPr>
            <a:xfrm>
              <a:off x="1513506" y="1614445"/>
              <a:ext cx="168322" cy="210457"/>
            </a:xfrm>
            <a:custGeom>
              <a:avLst/>
              <a:gdLst/>
              <a:ahLst/>
              <a:cxnLst/>
              <a:rect l="l" t="t" r="r" b="b"/>
              <a:pathLst>
                <a:path w="1917" h="2397" extrusionOk="0">
                  <a:moveTo>
                    <a:pt x="766" y="1"/>
                  </a:moveTo>
                  <a:cubicBezTo>
                    <a:pt x="661" y="1"/>
                    <a:pt x="583" y="21"/>
                    <a:pt x="468" y="57"/>
                  </a:cubicBezTo>
                  <a:cubicBezTo>
                    <a:pt x="190" y="135"/>
                    <a:pt x="0" y="480"/>
                    <a:pt x="67" y="803"/>
                  </a:cubicBezTo>
                  <a:cubicBezTo>
                    <a:pt x="179" y="1238"/>
                    <a:pt x="379" y="1583"/>
                    <a:pt x="568" y="1784"/>
                  </a:cubicBezTo>
                  <a:cubicBezTo>
                    <a:pt x="806" y="2026"/>
                    <a:pt x="1068" y="2092"/>
                    <a:pt x="1284" y="2092"/>
                  </a:cubicBezTo>
                  <a:cubicBezTo>
                    <a:pt x="1545" y="2092"/>
                    <a:pt x="1738" y="1995"/>
                    <a:pt x="1738" y="1995"/>
                  </a:cubicBezTo>
                  <a:cubicBezTo>
                    <a:pt x="1760" y="2129"/>
                    <a:pt x="1805" y="2263"/>
                    <a:pt x="1872" y="2396"/>
                  </a:cubicBezTo>
                  <a:cubicBezTo>
                    <a:pt x="1861" y="2296"/>
                    <a:pt x="1872" y="2185"/>
                    <a:pt x="1916" y="2073"/>
                  </a:cubicBezTo>
                  <a:cubicBezTo>
                    <a:pt x="1872" y="1928"/>
                    <a:pt x="1827" y="1772"/>
                    <a:pt x="1794" y="1605"/>
                  </a:cubicBezTo>
                  <a:cubicBezTo>
                    <a:pt x="1716" y="1282"/>
                    <a:pt x="1538" y="970"/>
                    <a:pt x="1415" y="658"/>
                  </a:cubicBezTo>
                  <a:lnTo>
                    <a:pt x="1292" y="658"/>
                  </a:lnTo>
                  <a:cubicBezTo>
                    <a:pt x="1059" y="636"/>
                    <a:pt x="1359" y="79"/>
                    <a:pt x="1125" y="46"/>
                  </a:cubicBezTo>
                  <a:cubicBezTo>
                    <a:pt x="962" y="15"/>
                    <a:pt x="855" y="1"/>
                    <a:pt x="76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457;p37">
              <a:extLst>
                <a:ext uri="{FF2B5EF4-FFF2-40B4-BE49-F238E27FC236}">
                  <a16:creationId xmlns:a16="http://schemas.microsoft.com/office/drawing/2014/main" id="{4B975D93-FAF7-4B0D-B5C0-768C05EFCFDD}"/>
                </a:ext>
              </a:extLst>
            </p:cNvPr>
            <p:cNvSpPr/>
            <p:nvPr/>
          </p:nvSpPr>
          <p:spPr>
            <a:xfrm>
              <a:off x="1612288" y="1618396"/>
              <a:ext cx="262185" cy="307214"/>
            </a:xfrm>
            <a:custGeom>
              <a:avLst/>
              <a:gdLst/>
              <a:ahLst/>
              <a:cxnLst/>
              <a:rect l="l" t="t" r="r" b="b"/>
              <a:pathLst>
                <a:path w="2986" h="3499" extrusionOk="0">
                  <a:moveTo>
                    <a:pt x="0" y="1"/>
                  </a:moveTo>
                  <a:cubicBezTo>
                    <a:pt x="101" y="190"/>
                    <a:pt x="201" y="613"/>
                    <a:pt x="290" y="825"/>
                  </a:cubicBezTo>
                  <a:cubicBezTo>
                    <a:pt x="446" y="1204"/>
                    <a:pt x="502" y="1583"/>
                    <a:pt x="591" y="1961"/>
                  </a:cubicBezTo>
                  <a:cubicBezTo>
                    <a:pt x="602" y="1950"/>
                    <a:pt x="613" y="1950"/>
                    <a:pt x="613" y="1950"/>
                  </a:cubicBezTo>
                  <a:cubicBezTo>
                    <a:pt x="691" y="2318"/>
                    <a:pt x="880" y="2685"/>
                    <a:pt x="1348" y="3053"/>
                  </a:cubicBezTo>
                  <a:cubicBezTo>
                    <a:pt x="1638" y="3276"/>
                    <a:pt x="2362" y="3432"/>
                    <a:pt x="2986" y="3498"/>
                  </a:cubicBezTo>
                  <a:cubicBezTo>
                    <a:pt x="2228" y="3398"/>
                    <a:pt x="1671" y="3031"/>
                    <a:pt x="1370" y="2730"/>
                  </a:cubicBezTo>
                  <a:cubicBezTo>
                    <a:pt x="914" y="2284"/>
                    <a:pt x="825" y="1594"/>
                    <a:pt x="669" y="1003"/>
                  </a:cubicBezTo>
                  <a:cubicBezTo>
                    <a:pt x="513" y="435"/>
                    <a:pt x="290" y="112"/>
                    <a:pt x="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458;p37">
              <a:extLst>
                <a:ext uri="{FF2B5EF4-FFF2-40B4-BE49-F238E27FC236}">
                  <a16:creationId xmlns:a16="http://schemas.microsoft.com/office/drawing/2014/main" id="{3B7F77F1-8D89-414A-82E6-DC3A4A776824}"/>
                </a:ext>
              </a:extLst>
            </p:cNvPr>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C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p37">
              <a:extLst>
                <a:ext uri="{FF2B5EF4-FFF2-40B4-BE49-F238E27FC236}">
                  <a16:creationId xmlns:a16="http://schemas.microsoft.com/office/drawing/2014/main" id="{1BA3D0C8-C6DF-4B95-B46B-4E9E9F337889}"/>
                </a:ext>
              </a:extLst>
            </p:cNvPr>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460;p37">
              <a:extLst>
                <a:ext uri="{FF2B5EF4-FFF2-40B4-BE49-F238E27FC236}">
                  <a16:creationId xmlns:a16="http://schemas.microsoft.com/office/drawing/2014/main" id="{28640EF9-892D-492E-A3EF-3F8372065B26}"/>
                </a:ext>
              </a:extLst>
            </p:cNvPr>
            <p:cNvSpPr/>
            <p:nvPr/>
          </p:nvSpPr>
          <p:spPr>
            <a:xfrm>
              <a:off x="1677791" y="3627301"/>
              <a:ext cx="26517" cy="789326"/>
            </a:xfrm>
            <a:custGeom>
              <a:avLst/>
              <a:gdLst/>
              <a:ahLst/>
              <a:cxnLst/>
              <a:rect l="l" t="t" r="r" b="b"/>
              <a:pathLst>
                <a:path w="302" h="8990" extrusionOk="0">
                  <a:moveTo>
                    <a:pt x="212" y="0"/>
                  </a:moveTo>
                  <a:lnTo>
                    <a:pt x="56" y="12"/>
                  </a:lnTo>
                  <a:cubicBezTo>
                    <a:pt x="56" y="323"/>
                    <a:pt x="101" y="2072"/>
                    <a:pt x="45" y="2941"/>
                  </a:cubicBezTo>
                  <a:cubicBezTo>
                    <a:pt x="1" y="3810"/>
                    <a:pt x="56" y="7341"/>
                    <a:pt x="134" y="8978"/>
                  </a:cubicBezTo>
                  <a:cubicBezTo>
                    <a:pt x="190" y="8978"/>
                    <a:pt x="246" y="8978"/>
                    <a:pt x="301" y="8990"/>
                  </a:cubicBezTo>
                  <a:cubicBezTo>
                    <a:pt x="212" y="7374"/>
                    <a:pt x="157" y="3821"/>
                    <a:pt x="212" y="2952"/>
                  </a:cubicBezTo>
                  <a:cubicBezTo>
                    <a:pt x="268" y="2072"/>
                    <a:pt x="223" y="312"/>
                    <a:pt x="21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 name="Google Shape;461;p37">
              <a:extLst>
                <a:ext uri="{FF2B5EF4-FFF2-40B4-BE49-F238E27FC236}">
                  <a16:creationId xmlns:a16="http://schemas.microsoft.com/office/drawing/2014/main" id="{EB06747D-1F97-4AD6-BE64-F04E6D727004}"/>
                </a:ext>
              </a:extLst>
            </p:cNvPr>
            <p:cNvSpPr/>
            <p:nvPr/>
          </p:nvSpPr>
          <p:spPr>
            <a:xfrm>
              <a:off x="1759977" y="4071315"/>
              <a:ext cx="48029" cy="335573"/>
            </a:xfrm>
            <a:custGeom>
              <a:avLst/>
              <a:gdLst/>
              <a:ahLst/>
              <a:cxnLst/>
              <a:rect l="l" t="t" r="r" b="b"/>
              <a:pathLst>
                <a:path w="547" h="3822" extrusionOk="0">
                  <a:moveTo>
                    <a:pt x="546" y="1"/>
                  </a:moveTo>
                  <a:cubicBezTo>
                    <a:pt x="0" y="346"/>
                    <a:pt x="101" y="1181"/>
                    <a:pt x="90" y="1760"/>
                  </a:cubicBezTo>
                  <a:cubicBezTo>
                    <a:pt x="78" y="2451"/>
                    <a:pt x="145" y="3142"/>
                    <a:pt x="101" y="3821"/>
                  </a:cubicBezTo>
                  <a:cubicBezTo>
                    <a:pt x="156" y="3799"/>
                    <a:pt x="201" y="3765"/>
                    <a:pt x="245" y="3743"/>
                  </a:cubicBezTo>
                  <a:cubicBezTo>
                    <a:pt x="245" y="3743"/>
                    <a:pt x="390" y="1315"/>
                    <a:pt x="524" y="223"/>
                  </a:cubicBezTo>
                  <a:cubicBezTo>
                    <a:pt x="535" y="145"/>
                    <a:pt x="535" y="78"/>
                    <a:pt x="54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2;p37">
              <a:extLst>
                <a:ext uri="{FF2B5EF4-FFF2-40B4-BE49-F238E27FC236}">
                  <a16:creationId xmlns:a16="http://schemas.microsoft.com/office/drawing/2014/main" id="{27B0FAE1-65A2-4703-BA80-969CCE066CB9}"/>
                </a:ext>
              </a:extLst>
            </p:cNvPr>
            <p:cNvSpPr/>
            <p:nvPr/>
          </p:nvSpPr>
          <p:spPr>
            <a:xfrm>
              <a:off x="1939890" y="3616501"/>
              <a:ext cx="214331" cy="790380"/>
            </a:xfrm>
            <a:custGeom>
              <a:avLst/>
              <a:gdLst/>
              <a:ahLst/>
              <a:cxnLst/>
              <a:rect l="l" t="t" r="r" b="b"/>
              <a:pathLst>
                <a:path w="2441" h="9002" extrusionOk="0">
                  <a:moveTo>
                    <a:pt x="725" y="1"/>
                  </a:moveTo>
                  <a:lnTo>
                    <a:pt x="2296" y="1"/>
                  </a:lnTo>
                  <a:cubicBezTo>
                    <a:pt x="2296" y="1"/>
                    <a:pt x="2440" y="1661"/>
                    <a:pt x="2396" y="2507"/>
                  </a:cubicBezTo>
                  <a:cubicBezTo>
                    <a:pt x="2351" y="3354"/>
                    <a:pt x="2084" y="7765"/>
                    <a:pt x="2095" y="8645"/>
                  </a:cubicBezTo>
                  <a:cubicBezTo>
                    <a:pt x="2095" y="8645"/>
                    <a:pt x="1282" y="9001"/>
                    <a:pt x="525" y="8756"/>
                  </a:cubicBezTo>
                  <a:cubicBezTo>
                    <a:pt x="525" y="8756"/>
                    <a:pt x="469" y="6205"/>
                    <a:pt x="335" y="4947"/>
                  </a:cubicBezTo>
                  <a:cubicBezTo>
                    <a:pt x="201" y="3699"/>
                    <a:pt x="1" y="1995"/>
                    <a:pt x="146" y="1416"/>
                  </a:cubicBezTo>
                  <a:cubicBezTo>
                    <a:pt x="291" y="836"/>
                    <a:pt x="725" y="1"/>
                    <a:pt x="725"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 name="Google Shape;463;p37">
              <a:extLst>
                <a:ext uri="{FF2B5EF4-FFF2-40B4-BE49-F238E27FC236}">
                  <a16:creationId xmlns:a16="http://schemas.microsoft.com/office/drawing/2014/main" id="{B3F2F60B-541B-4271-92BB-11C10F4DA675}"/>
                </a:ext>
              </a:extLst>
            </p:cNvPr>
            <p:cNvSpPr/>
            <p:nvPr/>
          </p:nvSpPr>
          <p:spPr>
            <a:xfrm>
              <a:off x="2092497" y="3616501"/>
              <a:ext cx="52946" cy="768868"/>
            </a:xfrm>
            <a:custGeom>
              <a:avLst/>
              <a:gdLst/>
              <a:ahLst/>
              <a:cxnLst/>
              <a:rect l="l" t="t" r="r" b="b"/>
              <a:pathLst>
                <a:path w="603" h="8757" extrusionOk="0">
                  <a:moveTo>
                    <a:pt x="457" y="1"/>
                  </a:moveTo>
                  <a:cubicBezTo>
                    <a:pt x="435" y="625"/>
                    <a:pt x="379" y="1928"/>
                    <a:pt x="290" y="2641"/>
                  </a:cubicBezTo>
                  <a:cubicBezTo>
                    <a:pt x="179" y="3521"/>
                    <a:pt x="12" y="7174"/>
                    <a:pt x="1" y="8756"/>
                  </a:cubicBezTo>
                  <a:cubicBezTo>
                    <a:pt x="56" y="8745"/>
                    <a:pt x="112" y="8734"/>
                    <a:pt x="168" y="8712"/>
                  </a:cubicBezTo>
                  <a:cubicBezTo>
                    <a:pt x="179" y="7108"/>
                    <a:pt x="335" y="3532"/>
                    <a:pt x="446" y="2663"/>
                  </a:cubicBezTo>
                  <a:cubicBezTo>
                    <a:pt x="513" y="2106"/>
                    <a:pt x="569" y="1204"/>
                    <a:pt x="602" y="536"/>
                  </a:cubicBezTo>
                  <a:cubicBezTo>
                    <a:pt x="580" y="224"/>
                    <a:pt x="558" y="1"/>
                    <a:pt x="55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464;p37">
              <a:extLst>
                <a:ext uri="{FF2B5EF4-FFF2-40B4-BE49-F238E27FC236}">
                  <a16:creationId xmlns:a16="http://schemas.microsoft.com/office/drawing/2014/main" id="{3B65B5A6-D41B-4EC3-B163-DB0423B3EC07}"/>
                </a:ext>
              </a:extLst>
            </p:cNvPr>
            <p:cNvSpPr/>
            <p:nvPr/>
          </p:nvSpPr>
          <p:spPr>
            <a:xfrm>
              <a:off x="1970271" y="4057618"/>
              <a:ext cx="91054" cy="335573"/>
            </a:xfrm>
            <a:custGeom>
              <a:avLst/>
              <a:gdLst/>
              <a:ahLst/>
              <a:cxnLst/>
              <a:rect l="l" t="t" r="r" b="b"/>
              <a:pathLst>
                <a:path w="1037" h="3822" extrusionOk="0">
                  <a:moveTo>
                    <a:pt x="0" y="1"/>
                  </a:moveTo>
                  <a:lnTo>
                    <a:pt x="0" y="1"/>
                  </a:lnTo>
                  <a:cubicBezTo>
                    <a:pt x="123" y="1282"/>
                    <a:pt x="179" y="3732"/>
                    <a:pt x="179" y="3732"/>
                  </a:cubicBezTo>
                  <a:cubicBezTo>
                    <a:pt x="379" y="3799"/>
                    <a:pt x="580" y="3821"/>
                    <a:pt x="758" y="3821"/>
                  </a:cubicBezTo>
                  <a:cubicBezTo>
                    <a:pt x="735" y="3131"/>
                    <a:pt x="713" y="2518"/>
                    <a:pt x="825" y="1827"/>
                  </a:cubicBezTo>
                  <a:cubicBezTo>
                    <a:pt x="925" y="1226"/>
                    <a:pt x="1036" y="234"/>
                    <a:pt x="167" y="45"/>
                  </a:cubicBezTo>
                  <a:cubicBezTo>
                    <a:pt x="112" y="34"/>
                    <a:pt x="56"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5;p37">
              <a:extLst>
                <a:ext uri="{FF2B5EF4-FFF2-40B4-BE49-F238E27FC236}">
                  <a16:creationId xmlns:a16="http://schemas.microsoft.com/office/drawing/2014/main" id="{A912D892-9B2E-49BB-8390-F2522200B3A8}"/>
                </a:ext>
              </a:extLst>
            </p:cNvPr>
            <p:cNvSpPr/>
            <p:nvPr/>
          </p:nvSpPr>
          <p:spPr>
            <a:xfrm>
              <a:off x="1543799" y="2846831"/>
              <a:ext cx="316975" cy="794243"/>
            </a:xfrm>
            <a:custGeom>
              <a:avLst/>
              <a:gdLst/>
              <a:ahLst/>
              <a:cxnLst/>
              <a:rect l="l" t="t" r="r" b="b"/>
              <a:pathLst>
                <a:path w="3610" h="9046" extrusionOk="0">
                  <a:moveTo>
                    <a:pt x="558" y="491"/>
                  </a:moveTo>
                  <a:cubicBezTo>
                    <a:pt x="558" y="491"/>
                    <a:pt x="1" y="1538"/>
                    <a:pt x="112" y="3376"/>
                  </a:cubicBezTo>
                  <a:cubicBezTo>
                    <a:pt x="235" y="5214"/>
                    <a:pt x="914" y="8934"/>
                    <a:pt x="914" y="8934"/>
                  </a:cubicBezTo>
                  <a:lnTo>
                    <a:pt x="2763" y="9045"/>
                  </a:lnTo>
                  <a:cubicBezTo>
                    <a:pt x="2763" y="9045"/>
                    <a:pt x="2886" y="7352"/>
                    <a:pt x="3019" y="6461"/>
                  </a:cubicBezTo>
                  <a:cubicBezTo>
                    <a:pt x="3164" y="5570"/>
                    <a:pt x="3610" y="3064"/>
                    <a:pt x="3019" y="1805"/>
                  </a:cubicBezTo>
                  <a:cubicBezTo>
                    <a:pt x="2440" y="546"/>
                    <a:pt x="992" y="0"/>
                    <a:pt x="558" y="49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 name="Google Shape;466;p37">
              <a:extLst>
                <a:ext uri="{FF2B5EF4-FFF2-40B4-BE49-F238E27FC236}">
                  <a16:creationId xmlns:a16="http://schemas.microsoft.com/office/drawing/2014/main" id="{3DA0A93A-BFC1-4BE5-9D0A-7EC0413AEC58}"/>
                </a:ext>
              </a:extLst>
            </p:cNvPr>
            <p:cNvSpPr/>
            <p:nvPr/>
          </p:nvSpPr>
          <p:spPr>
            <a:xfrm>
              <a:off x="1670942" y="2882039"/>
              <a:ext cx="26517" cy="754118"/>
            </a:xfrm>
            <a:custGeom>
              <a:avLst/>
              <a:gdLst/>
              <a:ahLst/>
              <a:cxnLst/>
              <a:rect l="l" t="t" r="r" b="b"/>
              <a:pathLst>
                <a:path w="302" h="8589" extrusionOk="0">
                  <a:moveTo>
                    <a:pt x="68" y="0"/>
                  </a:moveTo>
                  <a:lnTo>
                    <a:pt x="68" y="0"/>
                  </a:lnTo>
                  <a:cubicBezTo>
                    <a:pt x="79" y="613"/>
                    <a:pt x="101" y="1939"/>
                    <a:pt x="56" y="2663"/>
                  </a:cubicBezTo>
                  <a:cubicBezTo>
                    <a:pt x="1" y="3509"/>
                    <a:pt x="56" y="6896"/>
                    <a:pt x="134" y="8577"/>
                  </a:cubicBezTo>
                  <a:lnTo>
                    <a:pt x="301" y="8589"/>
                  </a:lnTo>
                  <a:cubicBezTo>
                    <a:pt x="224" y="6918"/>
                    <a:pt x="168" y="3520"/>
                    <a:pt x="224" y="2674"/>
                  </a:cubicBezTo>
                  <a:cubicBezTo>
                    <a:pt x="268" y="1972"/>
                    <a:pt x="246" y="713"/>
                    <a:pt x="235" y="67"/>
                  </a:cubicBezTo>
                  <a:cubicBezTo>
                    <a:pt x="179" y="45"/>
                    <a:pt x="123" y="23"/>
                    <a:pt x="6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6" name="Google Shape;467;p37">
              <a:extLst>
                <a:ext uri="{FF2B5EF4-FFF2-40B4-BE49-F238E27FC236}">
                  <a16:creationId xmlns:a16="http://schemas.microsoft.com/office/drawing/2014/main" id="{79DDADE1-BBF6-43B6-9EE5-82D2E0618945}"/>
                </a:ext>
              </a:extLst>
            </p:cNvPr>
            <p:cNvSpPr/>
            <p:nvPr/>
          </p:nvSpPr>
          <p:spPr>
            <a:xfrm>
              <a:off x="1570229" y="2874225"/>
              <a:ext cx="261219" cy="218184"/>
            </a:xfrm>
            <a:custGeom>
              <a:avLst/>
              <a:gdLst/>
              <a:ahLst/>
              <a:cxnLst/>
              <a:rect l="l" t="t" r="r" b="b"/>
              <a:pathLst>
                <a:path w="2975" h="2485" extrusionOk="0">
                  <a:moveTo>
                    <a:pt x="733" y="0"/>
                  </a:moveTo>
                  <a:cubicBezTo>
                    <a:pt x="532" y="0"/>
                    <a:pt x="363" y="58"/>
                    <a:pt x="257" y="179"/>
                  </a:cubicBezTo>
                  <a:cubicBezTo>
                    <a:pt x="257" y="179"/>
                    <a:pt x="123" y="424"/>
                    <a:pt x="0" y="880"/>
                  </a:cubicBezTo>
                  <a:cubicBezTo>
                    <a:pt x="123" y="891"/>
                    <a:pt x="424" y="981"/>
                    <a:pt x="535" y="1014"/>
                  </a:cubicBezTo>
                  <a:cubicBezTo>
                    <a:pt x="1671" y="1370"/>
                    <a:pt x="1749" y="2295"/>
                    <a:pt x="2707" y="2440"/>
                  </a:cubicBezTo>
                  <a:cubicBezTo>
                    <a:pt x="2785" y="2451"/>
                    <a:pt x="2874" y="2473"/>
                    <a:pt x="2975" y="2484"/>
                  </a:cubicBezTo>
                  <a:cubicBezTo>
                    <a:pt x="2930" y="2117"/>
                    <a:pt x="2852" y="1771"/>
                    <a:pt x="2718" y="1493"/>
                  </a:cubicBezTo>
                  <a:cubicBezTo>
                    <a:pt x="2282" y="544"/>
                    <a:pt x="1351"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8;p37">
              <a:extLst>
                <a:ext uri="{FF2B5EF4-FFF2-40B4-BE49-F238E27FC236}">
                  <a16:creationId xmlns:a16="http://schemas.microsoft.com/office/drawing/2014/main" id="{77DA3FC9-6DDD-4C36-AB1D-D6C02B91562D}"/>
                </a:ext>
              </a:extLst>
            </p:cNvPr>
            <p:cNvSpPr/>
            <p:nvPr/>
          </p:nvSpPr>
          <p:spPr>
            <a:xfrm>
              <a:off x="1716952" y="2901619"/>
              <a:ext cx="143824" cy="739455"/>
            </a:xfrm>
            <a:custGeom>
              <a:avLst/>
              <a:gdLst/>
              <a:ahLst/>
              <a:cxnLst/>
              <a:rect l="l" t="t" r="r" b="b"/>
              <a:pathLst>
                <a:path w="1638" h="8422" extrusionOk="0">
                  <a:moveTo>
                    <a:pt x="0" y="0"/>
                  </a:moveTo>
                  <a:cubicBezTo>
                    <a:pt x="602" y="1304"/>
                    <a:pt x="580" y="2596"/>
                    <a:pt x="646" y="4088"/>
                  </a:cubicBezTo>
                  <a:cubicBezTo>
                    <a:pt x="702" y="5503"/>
                    <a:pt x="680" y="6973"/>
                    <a:pt x="591" y="8410"/>
                  </a:cubicBezTo>
                  <a:lnTo>
                    <a:pt x="791" y="8421"/>
                  </a:lnTo>
                  <a:cubicBezTo>
                    <a:pt x="791" y="8421"/>
                    <a:pt x="914" y="6728"/>
                    <a:pt x="1047" y="5837"/>
                  </a:cubicBezTo>
                  <a:cubicBezTo>
                    <a:pt x="1192" y="4946"/>
                    <a:pt x="1638" y="2440"/>
                    <a:pt x="1047" y="1181"/>
                  </a:cubicBezTo>
                  <a:cubicBezTo>
                    <a:pt x="802" y="657"/>
                    <a:pt x="412" y="256"/>
                    <a:pt x="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469;p37">
              <a:extLst>
                <a:ext uri="{FF2B5EF4-FFF2-40B4-BE49-F238E27FC236}">
                  <a16:creationId xmlns:a16="http://schemas.microsoft.com/office/drawing/2014/main" id="{A75C5654-6B1D-41C4-A9F1-F6E9714B31CE}"/>
                </a:ext>
              </a:extLst>
            </p:cNvPr>
            <p:cNvSpPr/>
            <p:nvPr/>
          </p:nvSpPr>
          <p:spPr>
            <a:xfrm>
              <a:off x="1893968" y="2857543"/>
              <a:ext cx="299326" cy="765883"/>
            </a:xfrm>
            <a:custGeom>
              <a:avLst/>
              <a:gdLst/>
              <a:ahLst/>
              <a:cxnLst/>
              <a:rect l="l" t="t" r="r" b="b"/>
              <a:pathLst>
                <a:path w="3409" h="8723" extrusionOk="0">
                  <a:moveTo>
                    <a:pt x="2819" y="8645"/>
                  </a:moveTo>
                  <a:lnTo>
                    <a:pt x="1215" y="8723"/>
                  </a:lnTo>
                  <a:cubicBezTo>
                    <a:pt x="1215" y="8723"/>
                    <a:pt x="724" y="6896"/>
                    <a:pt x="446" y="5136"/>
                  </a:cubicBezTo>
                  <a:cubicBezTo>
                    <a:pt x="179" y="3365"/>
                    <a:pt x="0" y="2173"/>
                    <a:pt x="145" y="1549"/>
                  </a:cubicBezTo>
                  <a:cubicBezTo>
                    <a:pt x="279" y="926"/>
                    <a:pt x="2529" y="1"/>
                    <a:pt x="2529" y="1"/>
                  </a:cubicBezTo>
                  <a:cubicBezTo>
                    <a:pt x="2529" y="1"/>
                    <a:pt x="3097" y="2028"/>
                    <a:pt x="3242" y="4000"/>
                  </a:cubicBezTo>
                  <a:cubicBezTo>
                    <a:pt x="3409" y="6395"/>
                    <a:pt x="2819" y="8645"/>
                    <a:pt x="2819" y="8645"/>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470;p37">
              <a:extLst>
                <a:ext uri="{FF2B5EF4-FFF2-40B4-BE49-F238E27FC236}">
                  <a16:creationId xmlns:a16="http://schemas.microsoft.com/office/drawing/2014/main" id="{C0718EA0-879E-4013-808B-C97E39F1F52E}"/>
                </a:ext>
              </a:extLst>
            </p:cNvPr>
            <p:cNvSpPr/>
            <p:nvPr/>
          </p:nvSpPr>
          <p:spPr>
            <a:xfrm>
              <a:off x="2085648" y="2880108"/>
              <a:ext cx="71473" cy="736470"/>
            </a:xfrm>
            <a:custGeom>
              <a:avLst/>
              <a:gdLst/>
              <a:ahLst/>
              <a:cxnLst/>
              <a:rect l="l" t="t" r="r" b="b"/>
              <a:pathLst>
                <a:path w="814" h="8388" extrusionOk="0">
                  <a:moveTo>
                    <a:pt x="157" y="0"/>
                  </a:moveTo>
                  <a:lnTo>
                    <a:pt x="1" y="45"/>
                  </a:lnTo>
                  <a:cubicBezTo>
                    <a:pt x="301" y="1248"/>
                    <a:pt x="480" y="2451"/>
                    <a:pt x="602" y="4211"/>
                  </a:cubicBezTo>
                  <a:cubicBezTo>
                    <a:pt x="669" y="5169"/>
                    <a:pt x="558" y="8354"/>
                    <a:pt x="558" y="8388"/>
                  </a:cubicBezTo>
                  <a:lnTo>
                    <a:pt x="636" y="8388"/>
                  </a:lnTo>
                  <a:cubicBezTo>
                    <a:pt x="636" y="8388"/>
                    <a:pt x="680" y="8243"/>
                    <a:pt x="725" y="7987"/>
                  </a:cubicBezTo>
                  <a:cubicBezTo>
                    <a:pt x="758" y="7085"/>
                    <a:pt x="814" y="4957"/>
                    <a:pt x="758" y="4200"/>
                  </a:cubicBezTo>
                  <a:cubicBezTo>
                    <a:pt x="647" y="2440"/>
                    <a:pt x="469" y="1214"/>
                    <a:pt x="157"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471;p37">
              <a:extLst>
                <a:ext uri="{FF2B5EF4-FFF2-40B4-BE49-F238E27FC236}">
                  <a16:creationId xmlns:a16="http://schemas.microsoft.com/office/drawing/2014/main" id="{7FA1A6B3-7189-4C08-9E7B-B57B4225A9AE}"/>
                </a:ext>
              </a:extLst>
            </p:cNvPr>
            <p:cNvSpPr/>
            <p:nvPr/>
          </p:nvSpPr>
          <p:spPr>
            <a:xfrm>
              <a:off x="1900817" y="2857543"/>
              <a:ext cx="233824" cy="240749"/>
            </a:xfrm>
            <a:custGeom>
              <a:avLst/>
              <a:gdLst/>
              <a:ahLst/>
              <a:cxnLst/>
              <a:rect l="l" t="t" r="r" b="b"/>
              <a:pathLst>
                <a:path w="2663" h="2742" extrusionOk="0">
                  <a:moveTo>
                    <a:pt x="2451" y="1"/>
                  </a:moveTo>
                  <a:cubicBezTo>
                    <a:pt x="2451" y="1"/>
                    <a:pt x="201" y="926"/>
                    <a:pt x="67" y="1549"/>
                  </a:cubicBezTo>
                  <a:cubicBezTo>
                    <a:pt x="0" y="1828"/>
                    <a:pt x="0" y="2229"/>
                    <a:pt x="45" y="2741"/>
                  </a:cubicBezTo>
                  <a:cubicBezTo>
                    <a:pt x="60" y="2741"/>
                    <a:pt x="75" y="2742"/>
                    <a:pt x="90" y="2742"/>
                  </a:cubicBezTo>
                  <a:cubicBezTo>
                    <a:pt x="651" y="2742"/>
                    <a:pt x="1147" y="2540"/>
                    <a:pt x="1515" y="2095"/>
                  </a:cubicBezTo>
                  <a:cubicBezTo>
                    <a:pt x="1660" y="1917"/>
                    <a:pt x="2406" y="937"/>
                    <a:pt x="2663" y="859"/>
                  </a:cubicBezTo>
                  <a:cubicBezTo>
                    <a:pt x="2540" y="335"/>
                    <a:pt x="2451" y="1"/>
                    <a:pt x="2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2;p37">
              <a:extLst>
                <a:ext uri="{FF2B5EF4-FFF2-40B4-BE49-F238E27FC236}">
                  <a16:creationId xmlns:a16="http://schemas.microsoft.com/office/drawing/2014/main" id="{19CE2938-D6CA-46A0-8259-72455E201533}"/>
                </a:ext>
              </a:extLst>
            </p:cNvPr>
            <p:cNvSpPr/>
            <p:nvPr/>
          </p:nvSpPr>
          <p:spPr>
            <a:xfrm>
              <a:off x="1893968" y="2939725"/>
              <a:ext cx="142858" cy="683702"/>
            </a:xfrm>
            <a:custGeom>
              <a:avLst/>
              <a:gdLst/>
              <a:ahLst/>
              <a:cxnLst/>
              <a:rect l="l" t="t" r="r" b="b"/>
              <a:pathLst>
                <a:path w="1627" h="7787" extrusionOk="0">
                  <a:moveTo>
                    <a:pt x="724" y="1"/>
                  </a:moveTo>
                  <a:cubicBezTo>
                    <a:pt x="413" y="212"/>
                    <a:pt x="179" y="424"/>
                    <a:pt x="145" y="613"/>
                  </a:cubicBezTo>
                  <a:cubicBezTo>
                    <a:pt x="0" y="1237"/>
                    <a:pt x="179" y="2429"/>
                    <a:pt x="446" y="4200"/>
                  </a:cubicBezTo>
                  <a:cubicBezTo>
                    <a:pt x="724" y="5960"/>
                    <a:pt x="1215" y="7787"/>
                    <a:pt x="1215" y="7787"/>
                  </a:cubicBezTo>
                  <a:lnTo>
                    <a:pt x="1627" y="7765"/>
                  </a:lnTo>
                  <a:cubicBezTo>
                    <a:pt x="1482" y="6428"/>
                    <a:pt x="1092" y="5125"/>
                    <a:pt x="970" y="3777"/>
                  </a:cubicBezTo>
                  <a:cubicBezTo>
                    <a:pt x="847" y="2518"/>
                    <a:pt x="825" y="1259"/>
                    <a:pt x="72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73;p37">
              <a:extLst>
                <a:ext uri="{FF2B5EF4-FFF2-40B4-BE49-F238E27FC236}">
                  <a16:creationId xmlns:a16="http://schemas.microsoft.com/office/drawing/2014/main" id="{52013422-6EC4-439F-8C0C-BCF008724C8F}"/>
                </a:ext>
              </a:extLst>
            </p:cNvPr>
            <p:cNvSpPr/>
            <p:nvPr/>
          </p:nvSpPr>
          <p:spPr>
            <a:xfrm>
              <a:off x="1579009" y="2785194"/>
              <a:ext cx="545882" cy="286668"/>
            </a:xfrm>
            <a:custGeom>
              <a:avLst/>
              <a:gdLst/>
              <a:ahLst/>
              <a:cxnLst/>
              <a:rect l="l" t="t" r="r" b="b"/>
              <a:pathLst>
                <a:path w="6217" h="3265" extrusionOk="0">
                  <a:moveTo>
                    <a:pt x="34" y="346"/>
                  </a:moveTo>
                  <a:lnTo>
                    <a:pt x="1" y="1594"/>
                  </a:lnTo>
                  <a:cubicBezTo>
                    <a:pt x="1" y="1594"/>
                    <a:pt x="1337" y="1827"/>
                    <a:pt x="1816" y="2474"/>
                  </a:cubicBezTo>
                  <a:cubicBezTo>
                    <a:pt x="2295" y="3131"/>
                    <a:pt x="2741" y="3264"/>
                    <a:pt x="3387" y="3253"/>
                  </a:cubicBezTo>
                  <a:cubicBezTo>
                    <a:pt x="4022" y="3231"/>
                    <a:pt x="4590" y="3131"/>
                    <a:pt x="5002" y="2663"/>
                  </a:cubicBezTo>
                  <a:cubicBezTo>
                    <a:pt x="5403" y="2206"/>
                    <a:pt x="5849" y="1349"/>
                    <a:pt x="6216" y="1237"/>
                  </a:cubicBezTo>
                  <a:lnTo>
                    <a:pt x="6005" y="1"/>
                  </a:lnTo>
                  <a:cubicBezTo>
                    <a:pt x="6005" y="1"/>
                    <a:pt x="2785" y="792"/>
                    <a:pt x="34" y="3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 name="Google Shape;474;p37">
              <a:extLst>
                <a:ext uri="{FF2B5EF4-FFF2-40B4-BE49-F238E27FC236}">
                  <a16:creationId xmlns:a16="http://schemas.microsoft.com/office/drawing/2014/main" id="{691DE524-7F64-4E75-A014-F9D7DAD4BB4D}"/>
                </a:ext>
              </a:extLst>
            </p:cNvPr>
            <p:cNvSpPr/>
            <p:nvPr/>
          </p:nvSpPr>
          <p:spPr>
            <a:xfrm>
              <a:off x="1412793" y="2011572"/>
              <a:ext cx="726760" cy="982048"/>
            </a:xfrm>
            <a:custGeom>
              <a:avLst/>
              <a:gdLst/>
              <a:ahLst/>
              <a:cxnLst/>
              <a:rect l="l" t="t" r="r" b="b"/>
              <a:pathLst>
                <a:path w="8277" h="11185" extrusionOk="0">
                  <a:moveTo>
                    <a:pt x="2573" y="1"/>
                  </a:moveTo>
                  <a:cubicBezTo>
                    <a:pt x="2573" y="1"/>
                    <a:pt x="579" y="892"/>
                    <a:pt x="0" y="870"/>
                  </a:cubicBezTo>
                  <a:cubicBezTo>
                    <a:pt x="0" y="870"/>
                    <a:pt x="1214" y="3175"/>
                    <a:pt x="1381" y="4523"/>
                  </a:cubicBezTo>
                  <a:cubicBezTo>
                    <a:pt x="1381" y="4523"/>
                    <a:pt x="1883" y="8778"/>
                    <a:pt x="1905" y="9825"/>
                  </a:cubicBezTo>
                  <a:cubicBezTo>
                    <a:pt x="1905" y="9825"/>
                    <a:pt x="6260" y="11184"/>
                    <a:pt x="8009" y="9480"/>
                  </a:cubicBezTo>
                  <a:cubicBezTo>
                    <a:pt x="8009" y="9480"/>
                    <a:pt x="7853" y="7464"/>
                    <a:pt x="8009" y="6640"/>
                  </a:cubicBezTo>
                  <a:cubicBezTo>
                    <a:pt x="8165" y="5804"/>
                    <a:pt x="8276" y="3888"/>
                    <a:pt x="7764" y="2741"/>
                  </a:cubicBezTo>
                  <a:cubicBezTo>
                    <a:pt x="7252" y="1594"/>
                    <a:pt x="7430" y="925"/>
                    <a:pt x="7430" y="925"/>
                  </a:cubicBezTo>
                  <a:cubicBezTo>
                    <a:pt x="7430" y="925"/>
                    <a:pt x="6015" y="769"/>
                    <a:pt x="5102" y="90"/>
                  </a:cubicBezTo>
                  <a:cubicBezTo>
                    <a:pt x="5102" y="90"/>
                    <a:pt x="3876" y="547"/>
                    <a:pt x="2573"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5;p37">
              <a:extLst>
                <a:ext uri="{FF2B5EF4-FFF2-40B4-BE49-F238E27FC236}">
                  <a16:creationId xmlns:a16="http://schemas.microsoft.com/office/drawing/2014/main" id="{35F5A7FB-D16B-4658-B568-94D70CA9DA8A}"/>
                </a:ext>
              </a:extLst>
            </p:cNvPr>
            <p:cNvSpPr/>
            <p:nvPr/>
          </p:nvSpPr>
          <p:spPr>
            <a:xfrm>
              <a:off x="1588843" y="2011572"/>
              <a:ext cx="335502" cy="131174"/>
            </a:xfrm>
            <a:custGeom>
              <a:avLst/>
              <a:gdLst/>
              <a:ahLst/>
              <a:cxnLst/>
              <a:rect l="l" t="t" r="r" b="b"/>
              <a:pathLst>
                <a:path w="3821" h="1494" extrusionOk="0">
                  <a:moveTo>
                    <a:pt x="1838" y="1259"/>
                  </a:moveTo>
                  <a:cubicBezTo>
                    <a:pt x="2685" y="1493"/>
                    <a:pt x="3821" y="1404"/>
                    <a:pt x="3475" y="324"/>
                  </a:cubicBezTo>
                  <a:cubicBezTo>
                    <a:pt x="3342" y="257"/>
                    <a:pt x="3219" y="168"/>
                    <a:pt x="3097" y="90"/>
                  </a:cubicBezTo>
                  <a:cubicBezTo>
                    <a:pt x="3097" y="90"/>
                    <a:pt x="1871" y="547"/>
                    <a:pt x="568" y="1"/>
                  </a:cubicBezTo>
                  <a:cubicBezTo>
                    <a:pt x="568" y="1"/>
                    <a:pt x="334" y="112"/>
                    <a:pt x="0" y="246"/>
                  </a:cubicBezTo>
                  <a:cubicBezTo>
                    <a:pt x="568" y="658"/>
                    <a:pt x="1170" y="1081"/>
                    <a:pt x="1838" y="12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476;p37">
              <a:extLst>
                <a:ext uri="{FF2B5EF4-FFF2-40B4-BE49-F238E27FC236}">
                  <a16:creationId xmlns:a16="http://schemas.microsoft.com/office/drawing/2014/main" id="{57BE7241-E433-4148-AEFB-6B1473CE7479}"/>
                </a:ext>
              </a:extLst>
            </p:cNvPr>
            <p:cNvSpPr/>
            <p:nvPr/>
          </p:nvSpPr>
          <p:spPr>
            <a:xfrm>
              <a:off x="1504726" y="2296226"/>
              <a:ext cx="624996" cy="623117"/>
            </a:xfrm>
            <a:custGeom>
              <a:avLst/>
              <a:gdLst/>
              <a:ahLst/>
              <a:cxnLst/>
              <a:rect l="l" t="t" r="r" b="b"/>
              <a:pathLst>
                <a:path w="7118" h="7097" extrusionOk="0">
                  <a:moveTo>
                    <a:pt x="0" y="0"/>
                  </a:moveTo>
                  <a:cubicBezTo>
                    <a:pt x="156" y="457"/>
                    <a:pt x="290" y="902"/>
                    <a:pt x="334" y="1281"/>
                  </a:cubicBezTo>
                  <a:cubicBezTo>
                    <a:pt x="334" y="1281"/>
                    <a:pt x="836" y="5536"/>
                    <a:pt x="858" y="6583"/>
                  </a:cubicBezTo>
                  <a:cubicBezTo>
                    <a:pt x="858" y="6583"/>
                    <a:pt x="2503" y="7097"/>
                    <a:pt x="4177" y="7097"/>
                  </a:cubicBezTo>
                  <a:cubicBezTo>
                    <a:pt x="5227" y="7097"/>
                    <a:pt x="6288" y="6895"/>
                    <a:pt x="6962" y="6238"/>
                  </a:cubicBezTo>
                  <a:cubicBezTo>
                    <a:pt x="6962" y="6238"/>
                    <a:pt x="6806" y="4222"/>
                    <a:pt x="6962" y="3398"/>
                  </a:cubicBezTo>
                  <a:cubicBezTo>
                    <a:pt x="7051" y="2963"/>
                    <a:pt x="7118" y="2239"/>
                    <a:pt x="7085" y="1482"/>
                  </a:cubicBezTo>
                  <a:lnTo>
                    <a:pt x="7085" y="1482"/>
                  </a:lnTo>
                  <a:cubicBezTo>
                    <a:pt x="6684" y="2139"/>
                    <a:pt x="6193" y="2729"/>
                    <a:pt x="5469" y="3108"/>
                  </a:cubicBezTo>
                  <a:cubicBezTo>
                    <a:pt x="5131" y="3281"/>
                    <a:pt x="4762" y="3358"/>
                    <a:pt x="4391" y="3358"/>
                  </a:cubicBezTo>
                  <a:cubicBezTo>
                    <a:pt x="3760" y="3358"/>
                    <a:pt x="3123" y="3136"/>
                    <a:pt x="2618" y="2785"/>
                  </a:cubicBezTo>
                  <a:cubicBezTo>
                    <a:pt x="1638" y="2117"/>
                    <a:pt x="1125" y="1303"/>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 name="Google Shape;477;p37">
              <a:extLst>
                <a:ext uri="{FF2B5EF4-FFF2-40B4-BE49-F238E27FC236}">
                  <a16:creationId xmlns:a16="http://schemas.microsoft.com/office/drawing/2014/main" id="{5384E0BD-C7DC-41B4-A484-A90A0E1D0E7D}"/>
                </a:ext>
              </a:extLst>
            </p:cNvPr>
            <p:cNvSpPr/>
            <p:nvPr/>
          </p:nvSpPr>
          <p:spPr>
            <a:xfrm>
              <a:off x="2019179" y="2312820"/>
              <a:ext cx="116429" cy="586858"/>
            </a:xfrm>
            <a:custGeom>
              <a:avLst/>
              <a:gdLst/>
              <a:ahLst/>
              <a:cxnLst/>
              <a:rect l="l" t="t" r="r" b="b"/>
              <a:pathLst>
                <a:path w="1326" h="6684" extrusionOk="0">
                  <a:moveTo>
                    <a:pt x="1081" y="1"/>
                  </a:moveTo>
                  <a:lnTo>
                    <a:pt x="1081" y="1"/>
                  </a:lnTo>
                  <a:cubicBezTo>
                    <a:pt x="1081" y="90"/>
                    <a:pt x="1148" y="1738"/>
                    <a:pt x="914" y="3231"/>
                  </a:cubicBezTo>
                  <a:cubicBezTo>
                    <a:pt x="713" y="4523"/>
                    <a:pt x="513" y="5537"/>
                    <a:pt x="0" y="6684"/>
                  </a:cubicBezTo>
                  <a:cubicBezTo>
                    <a:pt x="424" y="6550"/>
                    <a:pt x="802" y="6339"/>
                    <a:pt x="1103" y="6049"/>
                  </a:cubicBezTo>
                  <a:cubicBezTo>
                    <a:pt x="1103" y="6049"/>
                    <a:pt x="947" y="4033"/>
                    <a:pt x="1103" y="3209"/>
                  </a:cubicBezTo>
                  <a:cubicBezTo>
                    <a:pt x="1237" y="2529"/>
                    <a:pt x="1326" y="1114"/>
                    <a:pt x="108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78;p37">
              <a:extLst>
                <a:ext uri="{FF2B5EF4-FFF2-40B4-BE49-F238E27FC236}">
                  <a16:creationId xmlns:a16="http://schemas.microsoft.com/office/drawing/2014/main" id="{FEF2C931-75C6-42F8-976E-54C35E577441}"/>
                </a:ext>
              </a:extLst>
            </p:cNvPr>
            <p:cNvSpPr/>
            <p:nvPr/>
          </p:nvSpPr>
          <p:spPr>
            <a:xfrm>
              <a:off x="1424471" y="2110349"/>
              <a:ext cx="313112" cy="798194"/>
            </a:xfrm>
            <a:custGeom>
              <a:avLst/>
              <a:gdLst/>
              <a:ahLst/>
              <a:cxnLst/>
              <a:rect l="l" t="t" r="r" b="b"/>
              <a:pathLst>
                <a:path w="3566" h="9091" extrusionOk="0">
                  <a:moveTo>
                    <a:pt x="1" y="1"/>
                  </a:moveTo>
                  <a:lnTo>
                    <a:pt x="1" y="1"/>
                  </a:lnTo>
                  <a:cubicBezTo>
                    <a:pt x="313" y="636"/>
                    <a:pt x="1115" y="2318"/>
                    <a:pt x="1248" y="3398"/>
                  </a:cubicBezTo>
                  <a:cubicBezTo>
                    <a:pt x="1248" y="3398"/>
                    <a:pt x="1750" y="7653"/>
                    <a:pt x="1772" y="8700"/>
                  </a:cubicBezTo>
                  <a:cubicBezTo>
                    <a:pt x="1772" y="8700"/>
                    <a:pt x="2540" y="8934"/>
                    <a:pt x="3565" y="9090"/>
                  </a:cubicBezTo>
                  <a:cubicBezTo>
                    <a:pt x="2886" y="7987"/>
                    <a:pt x="2663" y="6673"/>
                    <a:pt x="2384" y="5381"/>
                  </a:cubicBezTo>
                  <a:cubicBezTo>
                    <a:pt x="2139" y="4278"/>
                    <a:pt x="1905" y="2184"/>
                    <a:pt x="1493" y="1137"/>
                  </a:cubicBezTo>
                  <a:cubicBezTo>
                    <a:pt x="1493" y="1137"/>
                    <a:pt x="613" y="613"/>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9;p37">
              <a:extLst>
                <a:ext uri="{FF2B5EF4-FFF2-40B4-BE49-F238E27FC236}">
                  <a16:creationId xmlns:a16="http://schemas.microsoft.com/office/drawing/2014/main" id="{64ABD5EF-E723-41CD-B032-A7779482C9F8}"/>
                </a:ext>
              </a:extLst>
            </p:cNvPr>
            <p:cNvSpPr/>
            <p:nvPr/>
          </p:nvSpPr>
          <p:spPr>
            <a:xfrm>
              <a:off x="1535019" y="2045815"/>
              <a:ext cx="418653" cy="872473"/>
            </a:xfrm>
            <a:custGeom>
              <a:avLst/>
              <a:gdLst/>
              <a:ahLst/>
              <a:cxnLst/>
              <a:rect l="l" t="t" r="r" b="b"/>
              <a:pathLst>
                <a:path w="4768" h="9937" extrusionOk="0">
                  <a:moveTo>
                    <a:pt x="245" y="1"/>
                  </a:moveTo>
                  <a:cubicBezTo>
                    <a:pt x="167" y="34"/>
                    <a:pt x="90" y="67"/>
                    <a:pt x="0" y="90"/>
                  </a:cubicBezTo>
                  <a:cubicBezTo>
                    <a:pt x="323" y="390"/>
                    <a:pt x="2139" y="2039"/>
                    <a:pt x="3398" y="2039"/>
                  </a:cubicBezTo>
                  <a:cubicBezTo>
                    <a:pt x="3465" y="2039"/>
                    <a:pt x="3531" y="2028"/>
                    <a:pt x="3587" y="2028"/>
                  </a:cubicBezTo>
                  <a:cubicBezTo>
                    <a:pt x="3721" y="2674"/>
                    <a:pt x="4367" y="6149"/>
                    <a:pt x="4333" y="9937"/>
                  </a:cubicBezTo>
                  <a:cubicBezTo>
                    <a:pt x="4411" y="9925"/>
                    <a:pt x="4478" y="9914"/>
                    <a:pt x="4556" y="9914"/>
                  </a:cubicBezTo>
                  <a:cubicBezTo>
                    <a:pt x="4601" y="6082"/>
                    <a:pt x="3932" y="2585"/>
                    <a:pt x="3810" y="1961"/>
                  </a:cubicBezTo>
                  <a:cubicBezTo>
                    <a:pt x="4178" y="1839"/>
                    <a:pt x="4445" y="1638"/>
                    <a:pt x="4590" y="1326"/>
                  </a:cubicBezTo>
                  <a:cubicBezTo>
                    <a:pt x="4768" y="959"/>
                    <a:pt x="4746" y="524"/>
                    <a:pt x="4679" y="201"/>
                  </a:cubicBezTo>
                  <a:cubicBezTo>
                    <a:pt x="4590" y="168"/>
                    <a:pt x="4501" y="134"/>
                    <a:pt x="4411" y="90"/>
                  </a:cubicBezTo>
                  <a:lnTo>
                    <a:pt x="4411" y="90"/>
                  </a:lnTo>
                  <a:cubicBezTo>
                    <a:pt x="4489" y="390"/>
                    <a:pt x="4556" y="858"/>
                    <a:pt x="4378" y="1226"/>
                  </a:cubicBezTo>
                  <a:cubicBezTo>
                    <a:pt x="4244" y="1493"/>
                    <a:pt x="3999" y="1683"/>
                    <a:pt x="3654" y="1772"/>
                  </a:cubicBezTo>
                  <a:cubicBezTo>
                    <a:pt x="3572" y="1794"/>
                    <a:pt x="3484" y="1804"/>
                    <a:pt x="3392" y="1804"/>
                  </a:cubicBezTo>
                  <a:cubicBezTo>
                    <a:pt x="2329" y="1804"/>
                    <a:pt x="707" y="421"/>
                    <a:pt x="245"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 name="Google Shape;480;p37">
              <a:extLst>
                <a:ext uri="{FF2B5EF4-FFF2-40B4-BE49-F238E27FC236}">
                  <a16:creationId xmlns:a16="http://schemas.microsoft.com/office/drawing/2014/main" id="{21C3B978-C41F-427F-AB35-D07881B65A85}"/>
                </a:ext>
              </a:extLst>
            </p:cNvPr>
            <p:cNvSpPr/>
            <p:nvPr/>
          </p:nvSpPr>
          <p:spPr>
            <a:xfrm>
              <a:off x="1310061" y="2127032"/>
              <a:ext cx="710165" cy="714959"/>
            </a:xfrm>
            <a:custGeom>
              <a:avLst/>
              <a:gdLst/>
              <a:ahLst/>
              <a:cxnLst/>
              <a:rect l="l" t="t" r="r" b="b"/>
              <a:pathLst>
                <a:path w="8088" h="8143" extrusionOk="0">
                  <a:moveTo>
                    <a:pt x="1114" y="89"/>
                  </a:moveTo>
                  <a:cubicBezTo>
                    <a:pt x="1114" y="89"/>
                    <a:pt x="45" y="267"/>
                    <a:pt x="23" y="2618"/>
                  </a:cubicBezTo>
                  <a:cubicBezTo>
                    <a:pt x="0" y="4957"/>
                    <a:pt x="624" y="7196"/>
                    <a:pt x="1114" y="7497"/>
                  </a:cubicBezTo>
                  <a:cubicBezTo>
                    <a:pt x="1616" y="7809"/>
                    <a:pt x="6506" y="7898"/>
                    <a:pt x="7753" y="8143"/>
                  </a:cubicBezTo>
                  <a:lnTo>
                    <a:pt x="8087" y="7229"/>
                  </a:lnTo>
                  <a:cubicBezTo>
                    <a:pt x="8087" y="7229"/>
                    <a:pt x="5214" y="6795"/>
                    <a:pt x="4434" y="6539"/>
                  </a:cubicBezTo>
                  <a:cubicBezTo>
                    <a:pt x="3665" y="6294"/>
                    <a:pt x="2763" y="6182"/>
                    <a:pt x="2518" y="6372"/>
                  </a:cubicBezTo>
                  <a:cubicBezTo>
                    <a:pt x="2429" y="6438"/>
                    <a:pt x="2262" y="6260"/>
                    <a:pt x="2217" y="5893"/>
                  </a:cubicBezTo>
                  <a:cubicBezTo>
                    <a:pt x="2184" y="5625"/>
                    <a:pt x="2384" y="3398"/>
                    <a:pt x="2507" y="2974"/>
                  </a:cubicBezTo>
                  <a:cubicBezTo>
                    <a:pt x="2640" y="2540"/>
                    <a:pt x="2975" y="0"/>
                    <a:pt x="1114" y="89"/>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481;p37">
              <a:extLst>
                <a:ext uri="{FF2B5EF4-FFF2-40B4-BE49-F238E27FC236}">
                  <a16:creationId xmlns:a16="http://schemas.microsoft.com/office/drawing/2014/main" id="{9A5B146D-BCDE-4E9E-9A4A-20F43314A99F}"/>
                </a:ext>
              </a:extLst>
            </p:cNvPr>
            <p:cNvSpPr/>
            <p:nvPr/>
          </p:nvSpPr>
          <p:spPr>
            <a:xfrm>
              <a:off x="1330607" y="2134407"/>
              <a:ext cx="671970" cy="688004"/>
            </a:xfrm>
            <a:custGeom>
              <a:avLst/>
              <a:gdLst/>
              <a:ahLst/>
              <a:cxnLst/>
              <a:rect l="l" t="t" r="r" b="b"/>
              <a:pathLst>
                <a:path w="7653" h="7836" extrusionOk="0">
                  <a:moveTo>
                    <a:pt x="992" y="1"/>
                  </a:moveTo>
                  <a:cubicBezTo>
                    <a:pt x="957" y="1"/>
                    <a:pt x="919" y="2"/>
                    <a:pt x="880" y="5"/>
                  </a:cubicBezTo>
                  <a:cubicBezTo>
                    <a:pt x="880" y="5"/>
                    <a:pt x="468" y="72"/>
                    <a:pt x="156" y="685"/>
                  </a:cubicBezTo>
                  <a:cubicBezTo>
                    <a:pt x="11" y="1052"/>
                    <a:pt x="34" y="1431"/>
                    <a:pt x="23" y="2166"/>
                  </a:cubicBezTo>
                  <a:cubicBezTo>
                    <a:pt x="0" y="4505"/>
                    <a:pt x="490" y="6889"/>
                    <a:pt x="981" y="7201"/>
                  </a:cubicBezTo>
                  <a:cubicBezTo>
                    <a:pt x="1482" y="7513"/>
                    <a:pt x="6327" y="7591"/>
                    <a:pt x="7597" y="7836"/>
                  </a:cubicBezTo>
                  <a:lnTo>
                    <a:pt x="7653" y="7691"/>
                  </a:lnTo>
                  <a:cubicBezTo>
                    <a:pt x="5871" y="7513"/>
                    <a:pt x="1794" y="6934"/>
                    <a:pt x="1359" y="6666"/>
                  </a:cubicBezTo>
                  <a:cubicBezTo>
                    <a:pt x="869" y="6354"/>
                    <a:pt x="914" y="3748"/>
                    <a:pt x="936" y="1398"/>
                  </a:cubicBezTo>
                  <a:cubicBezTo>
                    <a:pt x="936" y="685"/>
                    <a:pt x="1137" y="339"/>
                    <a:pt x="1226" y="16"/>
                  </a:cubicBezTo>
                  <a:cubicBezTo>
                    <a:pt x="1155" y="9"/>
                    <a:pt x="1078" y="1"/>
                    <a:pt x="99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1" name="Google Shape;482;p37">
              <a:extLst>
                <a:ext uri="{FF2B5EF4-FFF2-40B4-BE49-F238E27FC236}">
                  <a16:creationId xmlns:a16="http://schemas.microsoft.com/office/drawing/2014/main" id="{AAEC8144-F92E-4A88-ACB3-E84FAA7D8C66}"/>
                </a:ext>
              </a:extLst>
            </p:cNvPr>
            <p:cNvSpPr/>
            <p:nvPr/>
          </p:nvSpPr>
          <p:spPr>
            <a:xfrm>
              <a:off x="1358968" y="2631629"/>
              <a:ext cx="189834" cy="166381"/>
            </a:xfrm>
            <a:custGeom>
              <a:avLst/>
              <a:gdLst/>
              <a:ahLst/>
              <a:cxnLst/>
              <a:rect l="l" t="t" r="r" b="b"/>
              <a:pathLst>
                <a:path w="2162" h="1895" extrusionOk="0">
                  <a:moveTo>
                    <a:pt x="2161" y="948"/>
                  </a:moveTo>
                  <a:cubicBezTo>
                    <a:pt x="2161" y="1471"/>
                    <a:pt x="1682" y="1894"/>
                    <a:pt x="1081" y="1894"/>
                  </a:cubicBezTo>
                  <a:cubicBezTo>
                    <a:pt x="479" y="1894"/>
                    <a:pt x="0" y="1471"/>
                    <a:pt x="0" y="948"/>
                  </a:cubicBezTo>
                  <a:cubicBezTo>
                    <a:pt x="0" y="424"/>
                    <a:pt x="479" y="1"/>
                    <a:pt x="1081" y="1"/>
                  </a:cubicBezTo>
                  <a:cubicBezTo>
                    <a:pt x="1682" y="1"/>
                    <a:pt x="2161" y="424"/>
                    <a:pt x="2161" y="948"/>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2" name="Google Shape;483;p37">
              <a:extLst>
                <a:ext uri="{FF2B5EF4-FFF2-40B4-BE49-F238E27FC236}">
                  <a16:creationId xmlns:a16="http://schemas.microsoft.com/office/drawing/2014/main" id="{D7DA8E84-28E4-4335-A43F-5C93802C94FA}"/>
                </a:ext>
              </a:extLst>
            </p:cNvPr>
            <p:cNvSpPr/>
            <p:nvPr/>
          </p:nvSpPr>
          <p:spPr>
            <a:xfrm>
              <a:off x="1358968" y="2632243"/>
              <a:ext cx="153658" cy="164626"/>
            </a:xfrm>
            <a:custGeom>
              <a:avLst/>
              <a:gdLst/>
              <a:ahLst/>
              <a:cxnLst/>
              <a:rect l="l" t="t" r="r" b="b"/>
              <a:pathLst>
                <a:path w="1750" h="1875" extrusionOk="0">
                  <a:moveTo>
                    <a:pt x="926" y="1"/>
                  </a:moveTo>
                  <a:cubicBezTo>
                    <a:pt x="749" y="1"/>
                    <a:pt x="568" y="54"/>
                    <a:pt x="413" y="161"/>
                  </a:cubicBezTo>
                  <a:cubicBezTo>
                    <a:pt x="167" y="350"/>
                    <a:pt x="0" y="629"/>
                    <a:pt x="0" y="941"/>
                  </a:cubicBezTo>
                  <a:cubicBezTo>
                    <a:pt x="0" y="1253"/>
                    <a:pt x="167" y="1531"/>
                    <a:pt x="413" y="1709"/>
                  </a:cubicBezTo>
                  <a:cubicBezTo>
                    <a:pt x="568" y="1820"/>
                    <a:pt x="748" y="1874"/>
                    <a:pt x="923" y="1874"/>
                  </a:cubicBezTo>
                  <a:cubicBezTo>
                    <a:pt x="1189" y="1874"/>
                    <a:pt x="1446" y="1750"/>
                    <a:pt x="1593" y="1509"/>
                  </a:cubicBezTo>
                  <a:cubicBezTo>
                    <a:pt x="1682" y="1353"/>
                    <a:pt x="1749" y="1152"/>
                    <a:pt x="1749" y="941"/>
                  </a:cubicBezTo>
                  <a:cubicBezTo>
                    <a:pt x="1749" y="729"/>
                    <a:pt x="1682" y="529"/>
                    <a:pt x="1593" y="361"/>
                  </a:cubicBezTo>
                  <a:cubicBezTo>
                    <a:pt x="1446" y="121"/>
                    <a:pt x="1191" y="1"/>
                    <a:pt x="92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484;p37">
              <a:extLst>
                <a:ext uri="{FF2B5EF4-FFF2-40B4-BE49-F238E27FC236}">
                  <a16:creationId xmlns:a16="http://schemas.microsoft.com/office/drawing/2014/main" id="{9BFFAE5A-4E63-4473-8EA4-8398BEC7E3C3}"/>
                </a:ext>
              </a:extLst>
            </p:cNvPr>
            <p:cNvSpPr/>
            <p:nvPr/>
          </p:nvSpPr>
          <p:spPr>
            <a:xfrm>
              <a:off x="1250353" y="2084975"/>
              <a:ext cx="344370" cy="367796"/>
            </a:xfrm>
            <a:custGeom>
              <a:avLst/>
              <a:gdLst/>
              <a:ahLst/>
              <a:cxnLst/>
              <a:rect l="l" t="t" r="r" b="b"/>
              <a:pathLst>
                <a:path w="3922" h="4189" extrusionOk="0">
                  <a:moveTo>
                    <a:pt x="391" y="3186"/>
                  </a:moveTo>
                  <a:cubicBezTo>
                    <a:pt x="391" y="3186"/>
                    <a:pt x="1" y="78"/>
                    <a:pt x="1850" y="34"/>
                  </a:cubicBezTo>
                  <a:cubicBezTo>
                    <a:pt x="3298" y="0"/>
                    <a:pt x="3922" y="1782"/>
                    <a:pt x="3443" y="3453"/>
                  </a:cubicBezTo>
                  <a:cubicBezTo>
                    <a:pt x="3443" y="3453"/>
                    <a:pt x="2195" y="4188"/>
                    <a:pt x="391" y="318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4" name="Google Shape;485;p37">
              <a:extLst>
                <a:ext uri="{FF2B5EF4-FFF2-40B4-BE49-F238E27FC236}">
                  <a16:creationId xmlns:a16="http://schemas.microsoft.com/office/drawing/2014/main" id="{B013EBE3-AFF4-4B11-AC4D-1A8E1DCBBFAB}"/>
                </a:ext>
              </a:extLst>
            </p:cNvPr>
            <p:cNvSpPr/>
            <p:nvPr/>
          </p:nvSpPr>
          <p:spPr>
            <a:xfrm>
              <a:off x="2458295" y="2746122"/>
              <a:ext cx="272019" cy="222135"/>
            </a:xfrm>
            <a:custGeom>
              <a:avLst/>
              <a:gdLst/>
              <a:ahLst/>
              <a:cxnLst/>
              <a:rect l="l" t="t" r="r" b="b"/>
              <a:pathLst>
                <a:path w="3098" h="2530" extrusionOk="0">
                  <a:moveTo>
                    <a:pt x="524" y="0"/>
                  </a:moveTo>
                  <a:lnTo>
                    <a:pt x="1" y="680"/>
                  </a:lnTo>
                  <a:cubicBezTo>
                    <a:pt x="1" y="680"/>
                    <a:pt x="357" y="1159"/>
                    <a:pt x="546" y="1526"/>
                  </a:cubicBezTo>
                  <a:cubicBezTo>
                    <a:pt x="702" y="1838"/>
                    <a:pt x="825" y="2350"/>
                    <a:pt x="1037" y="2362"/>
                  </a:cubicBezTo>
                  <a:cubicBezTo>
                    <a:pt x="1039" y="2362"/>
                    <a:pt x="1042" y="2362"/>
                    <a:pt x="1045" y="2362"/>
                  </a:cubicBezTo>
                  <a:cubicBezTo>
                    <a:pt x="1272" y="2362"/>
                    <a:pt x="1313" y="1901"/>
                    <a:pt x="1170" y="1571"/>
                  </a:cubicBezTo>
                  <a:cubicBezTo>
                    <a:pt x="1076" y="1351"/>
                    <a:pt x="766" y="1043"/>
                    <a:pt x="784" y="1043"/>
                  </a:cubicBezTo>
                  <a:lnTo>
                    <a:pt x="784" y="1043"/>
                  </a:lnTo>
                  <a:cubicBezTo>
                    <a:pt x="785" y="1043"/>
                    <a:pt x="787" y="1044"/>
                    <a:pt x="792" y="1047"/>
                  </a:cubicBezTo>
                  <a:cubicBezTo>
                    <a:pt x="858" y="1092"/>
                    <a:pt x="1193" y="1337"/>
                    <a:pt x="1293" y="1571"/>
                  </a:cubicBezTo>
                  <a:cubicBezTo>
                    <a:pt x="1393" y="1794"/>
                    <a:pt x="1426" y="2506"/>
                    <a:pt x="1660" y="2529"/>
                  </a:cubicBezTo>
                  <a:cubicBezTo>
                    <a:pt x="1670" y="2529"/>
                    <a:pt x="1680" y="2530"/>
                    <a:pt x="1689" y="2530"/>
                  </a:cubicBezTo>
                  <a:cubicBezTo>
                    <a:pt x="2067" y="2530"/>
                    <a:pt x="1947" y="1885"/>
                    <a:pt x="1839" y="1548"/>
                  </a:cubicBezTo>
                  <a:cubicBezTo>
                    <a:pt x="1770" y="1331"/>
                    <a:pt x="1769" y="1225"/>
                    <a:pt x="1795" y="1225"/>
                  </a:cubicBezTo>
                  <a:cubicBezTo>
                    <a:pt x="1819" y="1225"/>
                    <a:pt x="1868" y="1320"/>
                    <a:pt x="1905" y="1504"/>
                  </a:cubicBezTo>
                  <a:cubicBezTo>
                    <a:pt x="1971" y="1873"/>
                    <a:pt x="1983" y="2508"/>
                    <a:pt x="2252" y="2508"/>
                  </a:cubicBezTo>
                  <a:cubicBezTo>
                    <a:pt x="2259" y="2508"/>
                    <a:pt x="2266" y="2507"/>
                    <a:pt x="2273" y="2506"/>
                  </a:cubicBezTo>
                  <a:cubicBezTo>
                    <a:pt x="2596" y="2462"/>
                    <a:pt x="2507" y="1860"/>
                    <a:pt x="2429" y="1560"/>
                  </a:cubicBezTo>
                  <a:cubicBezTo>
                    <a:pt x="2365" y="1322"/>
                    <a:pt x="2359" y="1208"/>
                    <a:pt x="2373" y="1208"/>
                  </a:cubicBezTo>
                  <a:lnTo>
                    <a:pt x="2373" y="1208"/>
                  </a:lnTo>
                  <a:cubicBezTo>
                    <a:pt x="2387" y="1208"/>
                    <a:pt x="2419" y="1306"/>
                    <a:pt x="2440" y="1493"/>
                  </a:cubicBezTo>
                  <a:cubicBezTo>
                    <a:pt x="2493" y="1862"/>
                    <a:pt x="2606" y="2231"/>
                    <a:pt x="2769" y="2231"/>
                  </a:cubicBezTo>
                  <a:cubicBezTo>
                    <a:pt x="2778" y="2231"/>
                    <a:pt x="2787" y="2230"/>
                    <a:pt x="2797" y="2228"/>
                  </a:cubicBezTo>
                  <a:cubicBezTo>
                    <a:pt x="2997" y="2172"/>
                    <a:pt x="3097" y="1871"/>
                    <a:pt x="2897" y="1192"/>
                  </a:cubicBezTo>
                  <a:cubicBezTo>
                    <a:pt x="2730" y="635"/>
                    <a:pt x="2262" y="468"/>
                    <a:pt x="1750" y="279"/>
                  </a:cubicBezTo>
                  <a:cubicBezTo>
                    <a:pt x="1226" y="89"/>
                    <a:pt x="714" y="34"/>
                    <a:pt x="52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 name="Google Shape;486;p37">
              <a:extLst>
                <a:ext uri="{FF2B5EF4-FFF2-40B4-BE49-F238E27FC236}">
                  <a16:creationId xmlns:a16="http://schemas.microsoft.com/office/drawing/2014/main" id="{BFD2B1A0-06DF-46FD-A88F-4C0CE73E908B}"/>
                </a:ext>
              </a:extLst>
            </p:cNvPr>
            <p:cNvSpPr/>
            <p:nvPr/>
          </p:nvSpPr>
          <p:spPr>
            <a:xfrm>
              <a:off x="1972203" y="2754902"/>
              <a:ext cx="464663" cy="202204"/>
            </a:xfrm>
            <a:custGeom>
              <a:avLst/>
              <a:gdLst/>
              <a:ahLst/>
              <a:cxnLst/>
              <a:rect l="l" t="t" r="r" b="b"/>
              <a:pathLst>
                <a:path w="5292" h="2303" extrusionOk="0">
                  <a:moveTo>
                    <a:pt x="223" y="0"/>
                  </a:moveTo>
                  <a:cubicBezTo>
                    <a:pt x="223" y="0"/>
                    <a:pt x="1" y="424"/>
                    <a:pt x="45" y="992"/>
                  </a:cubicBezTo>
                  <a:cubicBezTo>
                    <a:pt x="45" y="992"/>
                    <a:pt x="1159" y="1293"/>
                    <a:pt x="1471" y="1504"/>
                  </a:cubicBezTo>
                  <a:cubicBezTo>
                    <a:pt x="1783" y="1716"/>
                    <a:pt x="2095" y="2228"/>
                    <a:pt x="2284" y="2273"/>
                  </a:cubicBezTo>
                  <a:cubicBezTo>
                    <a:pt x="2379" y="2291"/>
                    <a:pt x="2571" y="2302"/>
                    <a:pt x="2750" y="2302"/>
                  </a:cubicBezTo>
                  <a:cubicBezTo>
                    <a:pt x="2905" y="2302"/>
                    <a:pt x="3052" y="2293"/>
                    <a:pt x="3119" y="2273"/>
                  </a:cubicBezTo>
                  <a:cubicBezTo>
                    <a:pt x="3119" y="2273"/>
                    <a:pt x="3521" y="2172"/>
                    <a:pt x="3654" y="2095"/>
                  </a:cubicBezTo>
                  <a:cubicBezTo>
                    <a:pt x="3654" y="2095"/>
                    <a:pt x="4055" y="2072"/>
                    <a:pt x="4267" y="1872"/>
                  </a:cubicBezTo>
                  <a:cubicBezTo>
                    <a:pt x="4267" y="1872"/>
                    <a:pt x="4549" y="1971"/>
                    <a:pt x="4797" y="1971"/>
                  </a:cubicBezTo>
                  <a:cubicBezTo>
                    <a:pt x="4920" y="1971"/>
                    <a:pt x="5035" y="1946"/>
                    <a:pt x="5102" y="1872"/>
                  </a:cubicBezTo>
                  <a:cubicBezTo>
                    <a:pt x="5292" y="1649"/>
                    <a:pt x="4701" y="1359"/>
                    <a:pt x="4267" y="1125"/>
                  </a:cubicBezTo>
                  <a:cubicBezTo>
                    <a:pt x="3832" y="880"/>
                    <a:pt x="3654" y="791"/>
                    <a:pt x="3654" y="724"/>
                  </a:cubicBezTo>
                  <a:lnTo>
                    <a:pt x="3654" y="724"/>
                  </a:lnTo>
                  <a:cubicBezTo>
                    <a:pt x="3654" y="724"/>
                    <a:pt x="4267" y="914"/>
                    <a:pt x="4545" y="936"/>
                  </a:cubicBezTo>
                  <a:cubicBezTo>
                    <a:pt x="4545" y="936"/>
                    <a:pt x="3788" y="101"/>
                    <a:pt x="3621" y="78"/>
                  </a:cubicBezTo>
                  <a:cubicBezTo>
                    <a:pt x="3609" y="77"/>
                    <a:pt x="3590" y="76"/>
                    <a:pt x="3566" y="76"/>
                  </a:cubicBezTo>
                  <a:cubicBezTo>
                    <a:pt x="3269" y="76"/>
                    <a:pt x="2117" y="190"/>
                    <a:pt x="1924" y="190"/>
                  </a:cubicBezTo>
                  <a:cubicBezTo>
                    <a:pt x="1916" y="190"/>
                    <a:pt x="1910" y="190"/>
                    <a:pt x="1905" y="190"/>
                  </a:cubicBezTo>
                  <a:cubicBezTo>
                    <a:pt x="1783" y="179"/>
                    <a:pt x="513" y="45"/>
                    <a:pt x="223"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6" name="Google Shape;487;p37">
              <a:extLst>
                <a:ext uri="{FF2B5EF4-FFF2-40B4-BE49-F238E27FC236}">
                  <a16:creationId xmlns:a16="http://schemas.microsoft.com/office/drawing/2014/main" id="{B89D4A45-8931-4C3C-9850-B7D25935E161}"/>
                </a:ext>
              </a:extLst>
            </p:cNvPr>
            <p:cNvSpPr/>
            <p:nvPr/>
          </p:nvSpPr>
          <p:spPr>
            <a:xfrm>
              <a:off x="2304723" y="2885990"/>
              <a:ext cx="44166" cy="41091"/>
            </a:xfrm>
            <a:custGeom>
              <a:avLst/>
              <a:gdLst/>
              <a:ahLst/>
              <a:cxnLst/>
              <a:rect l="l" t="t" r="r" b="b"/>
              <a:pathLst>
                <a:path w="503" h="468" extrusionOk="0">
                  <a:moveTo>
                    <a:pt x="494" y="383"/>
                  </a:moveTo>
                  <a:lnTo>
                    <a:pt x="502" y="390"/>
                  </a:lnTo>
                  <a:cubicBezTo>
                    <a:pt x="499" y="387"/>
                    <a:pt x="496" y="385"/>
                    <a:pt x="494" y="383"/>
                  </a:cubicBezTo>
                  <a:close/>
                  <a:moveTo>
                    <a:pt x="1" y="0"/>
                  </a:moveTo>
                  <a:lnTo>
                    <a:pt x="357" y="468"/>
                  </a:lnTo>
                  <a:cubicBezTo>
                    <a:pt x="402" y="434"/>
                    <a:pt x="446" y="412"/>
                    <a:pt x="480" y="379"/>
                  </a:cubicBezTo>
                  <a:cubicBezTo>
                    <a:pt x="480" y="379"/>
                    <a:pt x="486" y="379"/>
                    <a:pt x="494" y="383"/>
                  </a:cubicBezTo>
                  <a:lnTo>
                    <a:pt x="494" y="383"/>
                  </a:lnTo>
                  <a:lnTo>
                    <a:pt x="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7" name="Google Shape;488;p37">
              <a:extLst>
                <a:ext uri="{FF2B5EF4-FFF2-40B4-BE49-F238E27FC236}">
                  <a16:creationId xmlns:a16="http://schemas.microsoft.com/office/drawing/2014/main" id="{56C78113-5482-4634-8E1C-395D019DCA73}"/>
                </a:ext>
              </a:extLst>
            </p:cNvPr>
            <p:cNvSpPr/>
            <p:nvPr/>
          </p:nvSpPr>
          <p:spPr>
            <a:xfrm>
              <a:off x="2240186" y="2897668"/>
              <a:ext cx="51980" cy="48027"/>
            </a:xfrm>
            <a:custGeom>
              <a:avLst/>
              <a:gdLst/>
              <a:ahLst/>
              <a:cxnLst/>
              <a:rect l="l" t="t" r="r" b="b"/>
              <a:pathLst>
                <a:path w="592" h="547" extrusionOk="0">
                  <a:moveTo>
                    <a:pt x="1" y="1"/>
                  </a:moveTo>
                  <a:lnTo>
                    <a:pt x="402" y="546"/>
                  </a:lnTo>
                  <a:cubicBezTo>
                    <a:pt x="480" y="524"/>
                    <a:pt x="546" y="502"/>
                    <a:pt x="591" y="480"/>
                  </a:cubicBez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8" name="Google Shape;489;p37">
              <a:extLst>
                <a:ext uri="{FF2B5EF4-FFF2-40B4-BE49-F238E27FC236}">
                  <a16:creationId xmlns:a16="http://schemas.microsoft.com/office/drawing/2014/main" id="{0D47BEC5-9B16-4C92-8213-60FDC5666860}"/>
                </a:ext>
              </a:extLst>
            </p:cNvPr>
            <p:cNvSpPr/>
            <p:nvPr/>
          </p:nvSpPr>
          <p:spPr>
            <a:xfrm>
              <a:off x="2195229" y="2915316"/>
              <a:ext cx="49961" cy="41178"/>
            </a:xfrm>
            <a:custGeom>
              <a:avLst/>
              <a:gdLst/>
              <a:ahLst/>
              <a:cxnLst/>
              <a:rect l="l" t="t" r="r" b="b"/>
              <a:pathLst>
                <a:path w="569" h="469" extrusionOk="0">
                  <a:moveTo>
                    <a:pt x="0" y="0"/>
                  </a:moveTo>
                  <a:lnTo>
                    <a:pt x="357" y="468"/>
                  </a:lnTo>
                  <a:cubicBezTo>
                    <a:pt x="446" y="468"/>
                    <a:pt x="524" y="457"/>
                    <a:pt x="568" y="446"/>
                  </a:cubicBez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 name="Google Shape;490;p37">
              <a:extLst>
                <a:ext uri="{FF2B5EF4-FFF2-40B4-BE49-F238E27FC236}">
                  <a16:creationId xmlns:a16="http://schemas.microsoft.com/office/drawing/2014/main" id="{374A5454-2595-4752-AEB9-04153DA77157}"/>
                </a:ext>
              </a:extLst>
            </p:cNvPr>
            <p:cNvSpPr/>
            <p:nvPr/>
          </p:nvSpPr>
          <p:spPr>
            <a:xfrm>
              <a:off x="1734513" y="1557813"/>
              <a:ext cx="263239" cy="315994"/>
            </a:xfrm>
            <a:custGeom>
              <a:avLst/>
              <a:gdLst/>
              <a:ahLst/>
              <a:cxnLst/>
              <a:rect l="l" t="t" r="r" b="b"/>
              <a:pathLst>
                <a:path w="2998" h="3599" extrusionOk="0">
                  <a:moveTo>
                    <a:pt x="981" y="89"/>
                  </a:moveTo>
                  <a:cubicBezTo>
                    <a:pt x="391" y="212"/>
                    <a:pt x="1" y="501"/>
                    <a:pt x="79" y="1103"/>
                  </a:cubicBezTo>
                  <a:cubicBezTo>
                    <a:pt x="168" y="1704"/>
                    <a:pt x="613" y="1782"/>
                    <a:pt x="814" y="1961"/>
                  </a:cubicBezTo>
                  <a:cubicBezTo>
                    <a:pt x="981" y="2128"/>
                    <a:pt x="1137" y="3108"/>
                    <a:pt x="1616" y="3386"/>
                  </a:cubicBezTo>
                  <a:cubicBezTo>
                    <a:pt x="1906" y="3554"/>
                    <a:pt x="2485" y="3598"/>
                    <a:pt x="2875" y="3487"/>
                  </a:cubicBezTo>
                  <a:cubicBezTo>
                    <a:pt x="2997" y="2618"/>
                    <a:pt x="2875" y="1148"/>
                    <a:pt x="2385" y="34"/>
                  </a:cubicBezTo>
                  <a:cubicBezTo>
                    <a:pt x="2095" y="11"/>
                    <a:pt x="1438" y="0"/>
                    <a:pt x="981" y="8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 name="Google Shape;491;p37">
              <a:extLst>
                <a:ext uri="{FF2B5EF4-FFF2-40B4-BE49-F238E27FC236}">
                  <a16:creationId xmlns:a16="http://schemas.microsoft.com/office/drawing/2014/main" id="{6F291DB6-46F1-4CDA-BAF6-785B0BAF6963}"/>
                </a:ext>
              </a:extLst>
            </p:cNvPr>
            <p:cNvSpPr/>
            <p:nvPr/>
          </p:nvSpPr>
          <p:spPr>
            <a:xfrm>
              <a:off x="1809850" y="1592055"/>
              <a:ext cx="155590" cy="77352"/>
            </a:xfrm>
            <a:custGeom>
              <a:avLst/>
              <a:gdLst/>
              <a:ahLst/>
              <a:cxnLst/>
              <a:rect l="l" t="t" r="r" b="b"/>
              <a:pathLst>
                <a:path w="1772" h="881" extrusionOk="0">
                  <a:moveTo>
                    <a:pt x="145" y="880"/>
                  </a:moveTo>
                  <a:lnTo>
                    <a:pt x="0" y="412"/>
                  </a:lnTo>
                  <a:cubicBezTo>
                    <a:pt x="0" y="412"/>
                    <a:pt x="725" y="0"/>
                    <a:pt x="1660" y="134"/>
                  </a:cubicBezTo>
                  <a:cubicBezTo>
                    <a:pt x="1660" y="134"/>
                    <a:pt x="1749" y="345"/>
                    <a:pt x="1772" y="646"/>
                  </a:cubicBezTo>
                  <a:cubicBezTo>
                    <a:pt x="1772" y="646"/>
                    <a:pt x="1426" y="546"/>
                    <a:pt x="145" y="88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492;p37">
              <a:extLst>
                <a:ext uri="{FF2B5EF4-FFF2-40B4-BE49-F238E27FC236}">
                  <a16:creationId xmlns:a16="http://schemas.microsoft.com/office/drawing/2014/main" id="{6571CF94-D4E1-4059-A4B9-7467BEF801AE}"/>
                </a:ext>
              </a:extLst>
            </p:cNvPr>
            <p:cNvSpPr/>
            <p:nvPr/>
          </p:nvSpPr>
          <p:spPr>
            <a:xfrm>
              <a:off x="1565312" y="1618396"/>
              <a:ext cx="92985" cy="130208"/>
            </a:xfrm>
            <a:custGeom>
              <a:avLst/>
              <a:gdLst/>
              <a:ahLst/>
              <a:cxnLst/>
              <a:rect l="l" t="t" r="r" b="b"/>
              <a:pathLst>
                <a:path w="1059" h="1483" extrusionOk="0">
                  <a:moveTo>
                    <a:pt x="535" y="1"/>
                  </a:moveTo>
                  <a:lnTo>
                    <a:pt x="1" y="190"/>
                  </a:lnTo>
                  <a:lnTo>
                    <a:pt x="268" y="1404"/>
                  </a:lnTo>
                  <a:cubicBezTo>
                    <a:pt x="268" y="1404"/>
                    <a:pt x="892" y="1482"/>
                    <a:pt x="1048" y="1471"/>
                  </a:cubicBezTo>
                  <a:cubicBezTo>
                    <a:pt x="1048" y="1471"/>
                    <a:pt x="1059" y="413"/>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493;p37">
              <a:extLst>
                <a:ext uri="{FF2B5EF4-FFF2-40B4-BE49-F238E27FC236}">
                  <a16:creationId xmlns:a16="http://schemas.microsoft.com/office/drawing/2014/main" id="{AC619187-B2FA-4E5F-A6B5-40E30FC9FC57}"/>
                </a:ext>
              </a:extLst>
            </p:cNvPr>
            <p:cNvSpPr/>
            <p:nvPr/>
          </p:nvSpPr>
          <p:spPr>
            <a:xfrm>
              <a:off x="1545731" y="1632093"/>
              <a:ext cx="62693" cy="111594"/>
            </a:xfrm>
            <a:custGeom>
              <a:avLst/>
              <a:gdLst/>
              <a:ahLst/>
              <a:cxnLst/>
              <a:rect l="l" t="t" r="r" b="b"/>
              <a:pathLst>
                <a:path w="714" h="1271" extrusionOk="0">
                  <a:moveTo>
                    <a:pt x="636" y="580"/>
                  </a:moveTo>
                  <a:cubicBezTo>
                    <a:pt x="714" y="914"/>
                    <a:pt x="602" y="1226"/>
                    <a:pt x="491" y="1248"/>
                  </a:cubicBezTo>
                  <a:cubicBezTo>
                    <a:pt x="335" y="1271"/>
                    <a:pt x="135" y="1014"/>
                    <a:pt x="68" y="680"/>
                  </a:cubicBezTo>
                  <a:cubicBezTo>
                    <a:pt x="1" y="346"/>
                    <a:pt x="90" y="90"/>
                    <a:pt x="224" y="34"/>
                  </a:cubicBezTo>
                  <a:cubicBezTo>
                    <a:pt x="335" y="1"/>
                    <a:pt x="569" y="246"/>
                    <a:pt x="636" y="5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 name="Google Shape;494;p37">
              <a:extLst>
                <a:ext uri="{FF2B5EF4-FFF2-40B4-BE49-F238E27FC236}">
                  <a16:creationId xmlns:a16="http://schemas.microsoft.com/office/drawing/2014/main" id="{463887A6-77B8-4A54-A8D6-FF2FF33F34A1}"/>
                </a:ext>
              </a:extLst>
            </p:cNvPr>
            <p:cNvSpPr/>
            <p:nvPr/>
          </p:nvSpPr>
          <p:spPr>
            <a:xfrm>
              <a:off x="1840143" y="2233623"/>
              <a:ext cx="56810" cy="60670"/>
            </a:xfrm>
            <a:custGeom>
              <a:avLst/>
              <a:gdLst/>
              <a:ahLst/>
              <a:cxnLst/>
              <a:rect l="l" t="t" r="r" b="b"/>
              <a:pathLst>
                <a:path w="647" h="691" extrusionOk="0">
                  <a:moveTo>
                    <a:pt x="647" y="334"/>
                  </a:moveTo>
                  <a:cubicBezTo>
                    <a:pt x="647" y="513"/>
                    <a:pt x="513" y="669"/>
                    <a:pt x="346" y="680"/>
                  </a:cubicBezTo>
                  <a:cubicBezTo>
                    <a:pt x="179" y="691"/>
                    <a:pt x="23" y="557"/>
                    <a:pt x="12" y="368"/>
                  </a:cubicBezTo>
                  <a:cubicBezTo>
                    <a:pt x="1" y="167"/>
                    <a:pt x="146" y="0"/>
                    <a:pt x="335" y="0"/>
                  </a:cubicBezTo>
                  <a:cubicBezTo>
                    <a:pt x="502" y="0"/>
                    <a:pt x="647" y="156"/>
                    <a:pt x="647" y="3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 name="Google Shape;495;p37">
              <a:extLst>
                <a:ext uri="{FF2B5EF4-FFF2-40B4-BE49-F238E27FC236}">
                  <a16:creationId xmlns:a16="http://schemas.microsoft.com/office/drawing/2014/main" id="{4E49FEA1-6DF0-4271-8350-01D38F9D1AFE}"/>
                </a:ext>
              </a:extLst>
            </p:cNvPr>
            <p:cNvSpPr/>
            <p:nvPr/>
          </p:nvSpPr>
          <p:spPr>
            <a:xfrm>
              <a:off x="1856826" y="2250218"/>
              <a:ext cx="26429" cy="27482"/>
            </a:xfrm>
            <a:custGeom>
              <a:avLst/>
              <a:gdLst/>
              <a:ahLst/>
              <a:cxnLst/>
              <a:rect l="l" t="t" r="r" b="b"/>
              <a:pathLst>
                <a:path w="301" h="313" extrusionOk="0">
                  <a:moveTo>
                    <a:pt x="301" y="157"/>
                  </a:moveTo>
                  <a:cubicBezTo>
                    <a:pt x="301" y="235"/>
                    <a:pt x="234" y="301"/>
                    <a:pt x="167" y="301"/>
                  </a:cubicBezTo>
                  <a:cubicBezTo>
                    <a:pt x="78" y="313"/>
                    <a:pt x="11" y="246"/>
                    <a:pt x="11" y="168"/>
                  </a:cubicBezTo>
                  <a:cubicBezTo>
                    <a:pt x="0" y="79"/>
                    <a:pt x="67" y="1"/>
                    <a:pt x="156" y="1"/>
                  </a:cubicBezTo>
                  <a:cubicBezTo>
                    <a:pt x="234" y="1"/>
                    <a:pt x="301" y="67"/>
                    <a:pt x="301" y="15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 name="Google Shape;496;p37">
              <a:extLst>
                <a:ext uri="{FF2B5EF4-FFF2-40B4-BE49-F238E27FC236}">
                  <a16:creationId xmlns:a16="http://schemas.microsoft.com/office/drawing/2014/main" id="{E9DD1129-A23A-457B-A9ED-CD02B4FB3E0E}"/>
                </a:ext>
              </a:extLst>
            </p:cNvPr>
            <p:cNvSpPr/>
            <p:nvPr/>
          </p:nvSpPr>
          <p:spPr>
            <a:xfrm>
              <a:off x="1973169" y="2208160"/>
              <a:ext cx="73493" cy="78318"/>
            </a:xfrm>
            <a:custGeom>
              <a:avLst/>
              <a:gdLst/>
              <a:ahLst/>
              <a:cxnLst/>
              <a:rect l="l" t="t" r="r" b="b"/>
              <a:pathLst>
                <a:path w="837" h="892" extrusionOk="0">
                  <a:moveTo>
                    <a:pt x="814" y="391"/>
                  </a:moveTo>
                  <a:cubicBezTo>
                    <a:pt x="836" y="613"/>
                    <a:pt x="702" y="814"/>
                    <a:pt x="502" y="858"/>
                  </a:cubicBezTo>
                  <a:cubicBezTo>
                    <a:pt x="290" y="892"/>
                    <a:pt x="79" y="747"/>
                    <a:pt x="45" y="513"/>
                  </a:cubicBezTo>
                  <a:cubicBezTo>
                    <a:pt x="1" y="279"/>
                    <a:pt x="157" y="56"/>
                    <a:pt x="379" y="23"/>
                  </a:cubicBezTo>
                  <a:cubicBezTo>
                    <a:pt x="602" y="1"/>
                    <a:pt x="792" y="168"/>
                    <a:pt x="814" y="39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497;p37">
              <a:extLst>
                <a:ext uri="{FF2B5EF4-FFF2-40B4-BE49-F238E27FC236}">
                  <a16:creationId xmlns:a16="http://schemas.microsoft.com/office/drawing/2014/main" id="{6A10C2CD-A54A-449F-84FA-E7A32898D516}"/>
                </a:ext>
              </a:extLst>
            </p:cNvPr>
            <p:cNvSpPr/>
            <p:nvPr/>
          </p:nvSpPr>
          <p:spPr>
            <a:xfrm>
              <a:off x="1989852" y="2223789"/>
              <a:ext cx="44078" cy="46095"/>
            </a:xfrm>
            <a:custGeom>
              <a:avLst/>
              <a:gdLst/>
              <a:ahLst/>
              <a:cxnLst/>
              <a:rect l="l" t="t" r="r" b="b"/>
              <a:pathLst>
                <a:path w="502" h="525" extrusionOk="0">
                  <a:moveTo>
                    <a:pt x="479" y="235"/>
                  </a:moveTo>
                  <a:cubicBezTo>
                    <a:pt x="501" y="357"/>
                    <a:pt x="412" y="480"/>
                    <a:pt x="301" y="502"/>
                  </a:cubicBezTo>
                  <a:cubicBezTo>
                    <a:pt x="178" y="524"/>
                    <a:pt x="56" y="446"/>
                    <a:pt x="33" y="302"/>
                  </a:cubicBezTo>
                  <a:cubicBezTo>
                    <a:pt x="0" y="168"/>
                    <a:pt x="100" y="34"/>
                    <a:pt x="223" y="23"/>
                  </a:cubicBezTo>
                  <a:cubicBezTo>
                    <a:pt x="357" y="1"/>
                    <a:pt x="468" y="101"/>
                    <a:pt x="4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 name="Google Shape;498;p37">
              <a:extLst>
                <a:ext uri="{FF2B5EF4-FFF2-40B4-BE49-F238E27FC236}">
                  <a16:creationId xmlns:a16="http://schemas.microsoft.com/office/drawing/2014/main" id="{26F3963D-F78D-48CA-A377-A770ACF4E5E3}"/>
                </a:ext>
              </a:extLst>
            </p:cNvPr>
            <p:cNvSpPr/>
            <p:nvPr/>
          </p:nvSpPr>
          <p:spPr>
            <a:xfrm>
              <a:off x="1610356" y="3538270"/>
              <a:ext cx="192731" cy="169279"/>
            </a:xfrm>
            <a:custGeom>
              <a:avLst/>
              <a:gdLst/>
              <a:ahLst/>
              <a:cxnLst/>
              <a:rect l="l" t="t" r="r" b="b"/>
              <a:pathLst>
                <a:path w="2195" h="1928" extrusionOk="0">
                  <a:moveTo>
                    <a:pt x="947" y="157"/>
                  </a:moveTo>
                  <a:cubicBezTo>
                    <a:pt x="947" y="157"/>
                    <a:pt x="156" y="112"/>
                    <a:pt x="11" y="190"/>
                  </a:cubicBezTo>
                  <a:cubicBezTo>
                    <a:pt x="11" y="190"/>
                    <a:pt x="0" y="1404"/>
                    <a:pt x="134" y="1672"/>
                  </a:cubicBezTo>
                  <a:cubicBezTo>
                    <a:pt x="267" y="1928"/>
                    <a:pt x="2083" y="1683"/>
                    <a:pt x="2117" y="1538"/>
                  </a:cubicBezTo>
                  <a:cubicBezTo>
                    <a:pt x="2150" y="1393"/>
                    <a:pt x="2195" y="513"/>
                    <a:pt x="2094" y="79"/>
                  </a:cubicBezTo>
                  <a:cubicBezTo>
                    <a:pt x="2083" y="1"/>
                    <a:pt x="1381" y="246"/>
                    <a:pt x="947" y="1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 name="Google Shape;499;p37">
              <a:extLst>
                <a:ext uri="{FF2B5EF4-FFF2-40B4-BE49-F238E27FC236}">
                  <a16:creationId xmlns:a16="http://schemas.microsoft.com/office/drawing/2014/main" id="{675B2F8C-3E48-4179-9D6B-0F0DB091F9EB}"/>
                </a:ext>
              </a:extLst>
            </p:cNvPr>
            <p:cNvSpPr/>
            <p:nvPr/>
          </p:nvSpPr>
          <p:spPr>
            <a:xfrm>
              <a:off x="1977120" y="3529490"/>
              <a:ext cx="180000" cy="162431"/>
            </a:xfrm>
            <a:custGeom>
              <a:avLst/>
              <a:gdLst/>
              <a:ahLst/>
              <a:cxnLst/>
              <a:rect l="l" t="t" r="r" b="b"/>
              <a:pathLst>
                <a:path w="2050" h="1850" extrusionOk="0">
                  <a:moveTo>
                    <a:pt x="1148" y="101"/>
                  </a:moveTo>
                  <a:cubicBezTo>
                    <a:pt x="1148" y="101"/>
                    <a:pt x="1905" y="34"/>
                    <a:pt x="2050" y="90"/>
                  </a:cubicBezTo>
                  <a:cubicBezTo>
                    <a:pt x="2050" y="90"/>
                    <a:pt x="2028" y="1326"/>
                    <a:pt x="1916" y="1582"/>
                  </a:cubicBezTo>
                  <a:cubicBezTo>
                    <a:pt x="1794" y="1850"/>
                    <a:pt x="89" y="1682"/>
                    <a:pt x="45" y="1538"/>
                  </a:cubicBezTo>
                  <a:cubicBezTo>
                    <a:pt x="23" y="1460"/>
                    <a:pt x="123" y="1181"/>
                    <a:pt x="112" y="847"/>
                  </a:cubicBezTo>
                  <a:cubicBezTo>
                    <a:pt x="101" y="580"/>
                    <a:pt x="0" y="279"/>
                    <a:pt x="34" y="78"/>
                  </a:cubicBezTo>
                  <a:cubicBezTo>
                    <a:pt x="45" y="0"/>
                    <a:pt x="713" y="101"/>
                    <a:pt x="1148"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 name="Google Shape;500;p37">
              <a:extLst>
                <a:ext uri="{FF2B5EF4-FFF2-40B4-BE49-F238E27FC236}">
                  <a16:creationId xmlns:a16="http://schemas.microsoft.com/office/drawing/2014/main" id="{777A14F5-31A0-4ABF-9E24-A6EE1306F15F}"/>
                </a:ext>
              </a:extLst>
            </p:cNvPr>
            <p:cNvSpPr/>
            <p:nvPr/>
          </p:nvSpPr>
          <p:spPr>
            <a:xfrm>
              <a:off x="1651712" y="3407972"/>
              <a:ext cx="123014" cy="423549"/>
            </a:xfrm>
            <a:custGeom>
              <a:avLst/>
              <a:gdLst/>
              <a:ahLst/>
              <a:cxnLst/>
              <a:rect l="l" t="t" r="r" b="b"/>
              <a:pathLst>
                <a:path w="1401" h="4824" extrusionOk="0">
                  <a:moveTo>
                    <a:pt x="402" y="0"/>
                  </a:moveTo>
                  <a:cubicBezTo>
                    <a:pt x="183" y="0"/>
                    <a:pt x="0" y="251"/>
                    <a:pt x="8" y="750"/>
                  </a:cubicBezTo>
                  <a:cubicBezTo>
                    <a:pt x="19" y="1017"/>
                    <a:pt x="19" y="1251"/>
                    <a:pt x="19" y="1440"/>
                  </a:cubicBezTo>
                  <a:cubicBezTo>
                    <a:pt x="19" y="1774"/>
                    <a:pt x="19" y="2109"/>
                    <a:pt x="42" y="2443"/>
                  </a:cubicBezTo>
                  <a:cubicBezTo>
                    <a:pt x="53" y="2766"/>
                    <a:pt x="64" y="3122"/>
                    <a:pt x="108" y="3724"/>
                  </a:cubicBezTo>
                  <a:cubicBezTo>
                    <a:pt x="150" y="4346"/>
                    <a:pt x="307" y="4823"/>
                    <a:pt x="625" y="4823"/>
                  </a:cubicBezTo>
                  <a:cubicBezTo>
                    <a:pt x="649" y="4823"/>
                    <a:pt x="673" y="4821"/>
                    <a:pt x="699" y="4815"/>
                  </a:cubicBezTo>
                  <a:cubicBezTo>
                    <a:pt x="1400" y="4682"/>
                    <a:pt x="1233" y="2632"/>
                    <a:pt x="1178" y="2086"/>
                  </a:cubicBezTo>
                  <a:cubicBezTo>
                    <a:pt x="1111" y="1552"/>
                    <a:pt x="999" y="415"/>
                    <a:pt x="676" y="126"/>
                  </a:cubicBezTo>
                  <a:cubicBezTo>
                    <a:pt x="586" y="42"/>
                    <a:pt x="491" y="0"/>
                    <a:pt x="4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0" name="Google Shape;501;p37">
              <a:extLst>
                <a:ext uri="{FF2B5EF4-FFF2-40B4-BE49-F238E27FC236}">
                  <a16:creationId xmlns:a16="http://schemas.microsoft.com/office/drawing/2014/main" id="{DF4FEE81-1E77-4394-81FA-0EEFF4886E53}"/>
                </a:ext>
              </a:extLst>
            </p:cNvPr>
            <p:cNvSpPr/>
            <p:nvPr/>
          </p:nvSpPr>
          <p:spPr>
            <a:xfrm>
              <a:off x="1661722" y="3448273"/>
              <a:ext cx="99307" cy="343036"/>
            </a:xfrm>
            <a:custGeom>
              <a:avLst/>
              <a:gdLst/>
              <a:ahLst/>
              <a:cxnLst/>
              <a:rect l="l" t="t" r="r" b="b"/>
              <a:pathLst>
                <a:path w="1131" h="3907" extrusionOk="0">
                  <a:moveTo>
                    <a:pt x="328" y="1"/>
                  </a:moveTo>
                  <a:cubicBezTo>
                    <a:pt x="149" y="1"/>
                    <a:pt x="1" y="205"/>
                    <a:pt x="17" y="602"/>
                  </a:cubicBezTo>
                  <a:cubicBezTo>
                    <a:pt x="17" y="825"/>
                    <a:pt x="17" y="1015"/>
                    <a:pt x="17" y="1171"/>
                  </a:cubicBezTo>
                  <a:cubicBezTo>
                    <a:pt x="17" y="1438"/>
                    <a:pt x="28" y="1705"/>
                    <a:pt x="39" y="1984"/>
                  </a:cubicBezTo>
                  <a:cubicBezTo>
                    <a:pt x="50" y="2240"/>
                    <a:pt x="61" y="2530"/>
                    <a:pt x="95" y="3020"/>
                  </a:cubicBezTo>
                  <a:cubicBezTo>
                    <a:pt x="126" y="3516"/>
                    <a:pt x="253" y="3907"/>
                    <a:pt x="511" y="3907"/>
                  </a:cubicBezTo>
                  <a:cubicBezTo>
                    <a:pt x="531" y="3907"/>
                    <a:pt x="552" y="3904"/>
                    <a:pt x="574" y="3900"/>
                  </a:cubicBezTo>
                  <a:cubicBezTo>
                    <a:pt x="1131" y="3799"/>
                    <a:pt x="997" y="2128"/>
                    <a:pt x="952" y="1694"/>
                  </a:cubicBezTo>
                  <a:cubicBezTo>
                    <a:pt x="908" y="1260"/>
                    <a:pt x="819" y="335"/>
                    <a:pt x="551" y="101"/>
                  </a:cubicBezTo>
                  <a:cubicBezTo>
                    <a:pt x="478" y="34"/>
                    <a:pt x="401" y="1"/>
                    <a:pt x="32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1" name="Google Shape;502;p37">
              <a:extLst>
                <a:ext uri="{FF2B5EF4-FFF2-40B4-BE49-F238E27FC236}">
                  <a16:creationId xmlns:a16="http://schemas.microsoft.com/office/drawing/2014/main" id="{EB442B73-2035-4894-9163-F35798D6FF9D}"/>
                </a:ext>
              </a:extLst>
            </p:cNvPr>
            <p:cNvSpPr/>
            <p:nvPr/>
          </p:nvSpPr>
          <p:spPr>
            <a:xfrm>
              <a:off x="1652415" y="3540289"/>
              <a:ext cx="107649" cy="166294"/>
            </a:xfrm>
            <a:custGeom>
              <a:avLst/>
              <a:gdLst/>
              <a:ahLst/>
              <a:cxnLst/>
              <a:rect l="l" t="t" r="r" b="b"/>
              <a:pathLst>
                <a:path w="1226" h="1894" extrusionOk="0">
                  <a:moveTo>
                    <a:pt x="1225" y="947"/>
                  </a:moveTo>
                  <a:cubicBezTo>
                    <a:pt x="1225" y="1470"/>
                    <a:pt x="947" y="1894"/>
                    <a:pt x="613" y="1894"/>
                  </a:cubicBezTo>
                  <a:cubicBezTo>
                    <a:pt x="279" y="1894"/>
                    <a:pt x="0" y="1470"/>
                    <a:pt x="0" y="947"/>
                  </a:cubicBezTo>
                  <a:cubicBezTo>
                    <a:pt x="0" y="423"/>
                    <a:pt x="279" y="0"/>
                    <a:pt x="613" y="0"/>
                  </a:cubicBezTo>
                  <a:cubicBezTo>
                    <a:pt x="947" y="0"/>
                    <a:pt x="1225" y="423"/>
                    <a:pt x="1225" y="94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2" name="Google Shape;503;p37">
              <a:extLst>
                <a:ext uri="{FF2B5EF4-FFF2-40B4-BE49-F238E27FC236}">
                  <a16:creationId xmlns:a16="http://schemas.microsoft.com/office/drawing/2014/main" id="{BB41B862-0AA7-4F22-B530-25D2CACD3BF9}"/>
                </a:ext>
              </a:extLst>
            </p:cNvPr>
            <p:cNvSpPr/>
            <p:nvPr/>
          </p:nvSpPr>
          <p:spPr>
            <a:xfrm>
              <a:off x="1670942" y="3567596"/>
              <a:ext cx="71473" cy="111594"/>
            </a:xfrm>
            <a:custGeom>
              <a:avLst/>
              <a:gdLst/>
              <a:ahLst/>
              <a:cxnLst/>
              <a:rect l="l" t="t" r="r" b="b"/>
              <a:pathLst>
                <a:path w="814" h="1271" extrusionOk="0">
                  <a:moveTo>
                    <a:pt x="814" y="636"/>
                  </a:moveTo>
                  <a:cubicBezTo>
                    <a:pt x="814" y="981"/>
                    <a:pt x="625" y="1271"/>
                    <a:pt x="402" y="1271"/>
                  </a:cubicBezTo>
                  <a:cubicBezTo>
                    <a:pt x="179" y="1271"/>
                    <a:pt x="1" y="981"/>
                    <a:pt x="1" y="636"/>
                  </a:cubicBezTo>
                  <a:cubicBezTo>
                    <a:pt x="1" y="279"/>
                    <a:pt x="179" y="1"/>
                    <a:pt x="402" y="1"/>
                  </a:cubicBezTo>
                  <a:cubicBezTo>
                    <a:pt x="625" y="1"/>
                    <a:pt x="814" y="279"/>
                    <a:pt x="814" y="636"/>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 name="Google Shape;504;p37">
              <a:extLst>
                <a:ext uri="{FF2B5EF4-FFF2-40B4-BE49-F238E27FC236}">
                  <a16:creationId xmlns:a16="http://schemas.microsoft.com/office/drawing/2014/main" id="{39182D4F-738D-4150-BB51-DC6916C7EA25}"/>
                </a:ext>
              </a:extLst>
            </p:cNvPr>
            <p:cNvSpPr/>
            <p:nvPr/>
          </p:nvSpPr>
          <p:spPr>
            <a:xfrm>
              <a:off x="2096448" y="3406567"/>
              <a:ext cx="81219" cy="395190"/>
            </a:xfrm>
            <a:custGeom>
              <a:avLst/>
              <a:gdLst/>
              <a:ahLst/>
              <a:cxnLst/>
              <a:rect l="l" t="t" r="r" b="b"/>
              <a:pathLst>
                <a:path w="925" h="4501" extrusionOk="0">
                  <a:moveTo>
                    <a:pt x="671" y="0"/>
                  </a:moveTo>
                  <a:cubicBezTo>
                    <a:pt x="591" y="0"/>
                    <a:pt x="514" y="64"/>
                    <a:pt x="446" y="153"/>
                  </a:cubicBezTo>
                  <a:cubicBezTo>
                    <a:pt x="212" y="454"/>
                    <a:pt x="112" y="855"/>
                    <a:pt x="67" y="1233"/>
                  </a:cubicBezTo>
                  <a:cubicBezTo>
                    <a:pt x="23" y="1579"/>
                    <a:pt x="11" y="1935"/>
                    <a:pt x="0" y="2280"/>
                  </a:cubicBezTo>
                  <a:cubicBezTo>
                    <a:pt x="0" y="2470"/>
                    <a:pt x="0" y="2670"/>
                    <a:pt x="11" y="2860"/>
                  </a:cubicBezTo>
                  <a:cubicBezTo>
                    <a:pt x="11" y="3049"/>
                    <a:pt x="23" y="3238"/>
                    <a:pt x="23" y="3428"/>
                  </a:cubicBezTo>
                  <a:cubicBezTo>
                    <a:pt x="34" y="3717"/>
                    <a:pt x="45" y="4096"/>
                    <a:pt x="223" y="4341"/>
                  </a:cubicBezTo>
                  <a:cubicBezTo>
                    <a:pt x="277" y="4414"/>
                    <a:pt x="376" y="4501"/>
                    <a:pt x="471" y="4501"/>
                  </a:cubicBezTo>
                  <a:cubicBezTo>
                    <a:pt x="493" y="4501"/>
                    <a:pt x="514" y="4496"/>
                    <a:pt x="535" y="4486"/>
                  </a:cubicBezTo>
                  <a:cubicBezTo>
                    <a:pt x="669" y="4419"/>
                    <a:pt x="680" y="4208"/>
                    <a:pt x="680" y="4085"/>
                  </a:cubicBezTo>
                  <a:cubicBezTo>
                    <a:pt x="702" y="3851"/>
                    <a:pt x="680" y="3617"/>
                    <a:pt x="669" y="3383"/>
                  </a:cubicBezTo>
                  <a:cubicBezTo>
                    <a:pt x="669" y="3183"/>
                    <a:pt x="691" y="2960"/>
                    <a:pt x="713" y="2759"/>
                  </a:cubicBezTo>
                  <a:cubicBezTo>
                    <a:pt x="735" y="2570"/>
                    <a:pt x="758" y="2381"/>
                    <a:pt x="780" y="2202"/>
                  </a:cubicBezTo>
                  <a:cubicBezTo>
                    <a:pt x="802" y="2013"/>
                    <a:pt x="758" y="1311"/>
                    <a:pt x="836" y="810"/>
                  </a:cubicBezTo>
                  <a:cubicBezTo>
                    <a:pt x="869" y="565"/>
                    <a:pt x="925" y="209"/>
                    <a:pt x="825" y="86"/>
                  </a:cubicBezTo>
                  <a:cubicBezTo>
                    <a:pt x="773" y="26"/>
                    <a:pt x="721" y="0"/>
                    <a:pt x="67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4" name="Google Shape;505;p37">
              <a:extLst>
                <a:ext uri="{FF2B5EF4-FFF2-40B4-BE49-F238E27FC236}">
                  <a16:creationId xmlns:a16="http://schemas.microsoft.com/office/drawing/2014/main" id="{572FDA62-133E-4D8F-B2A2-3851DA329BF7}"/>
                </a:ext>
              </a:extLst>
            </p:cNvPr>
            <p:cNvSpPr/>
            <p:nvPr/>
          </p:nvSpPr>
          <p:spPr>
            <a:xfrm>
              <a:off x="2103297" y="3441600"/>
              <a:ext cx="66556" cy="324686"/>
            </a:xfrm>
            <a:custGeom>
              <a:avLst/>
              <a:gdLst/>
              <a:ahLst/>
              <a:cxnLst/>
              <a:rect l="l" t="t" r="r" b="b"/>
              <a:pathLst>
                <a:path w="758" h="3698" extrusionOk="0">
                  <a:moveTo>
                    <a:pt x="554" y="0"/>
                  </a:moveTo>
                  <a:cubicBezTo>
                    <a:pt x="487" y="0"/>
                    <a:pt x="423" y="52"/>
                    <a:pt x="368" y="122"/>
                  </a:cubicBezTo>
                  <a:cubicBezTo>
                    <a:pt x="167" y="378"/>
                    <a:pt x="89" y="701"/>
                    <a:pt x="45" y="1013"/>
                  </a:cubicBezTo>
                  <a:cubicBezTo>
                    <a:pt x="22" y="1302"/>
                    <a:pt x="0" y="1592"/>
                    <a:pt x="0" y="1870"/>
                  </a:cubicBezTo>
                  <a:cubicBezTo>
                    <a:pt x="0" y="2026"/>
                    <a:pt x="0" y="2193"/>
                    <a:pt x="0" y="2349"/>
                  </a:cubicBezTo>
                  <a:cubicBezTo>
                    <a:pt x="11" y="2505"/>
                    <a:pt x="11" y="2661"/>
                    <a:pt x="11" y="2817"/>
                  </a:cubicBezTo>
                  <a:cubicBezTo>
                    <a:pt x="22" y="3062"/>
                    <a:pt x="34" y="3363"/>
                    <a:pt x="178" y="3575"/>
                  </a:cubicBezTo>
                  <a:cubicBezTo>
                    <a:pt x="224" y="3629"/>
                    <a:pt x="306" y="3698"/>
                    <a:pt x="389" y="3698"/>
                  </a:cubicBezTo>
                  <a:cubicBezTo>
                    <a:pt x="408" y="3698"/>
                    <a:pt x="427" y="3694"/>
                    <a:pt x="446" y="3686"/>
                  </a:cubicBezTo>
                  <a:cubicBezTo>
                    <a:pt x="546" y="3641"/>
                    <a:pt x="557" y="3463"/>
                    <a:pt x="557" y="3363"/>
                  </a:cubicBezTo>
                  <a:cubicBezTo>
                    <a:pt x="568" y="3162"/>
                    <a:pt x="557" y="2973"/>
                    <a:pt x="546" y="2784"/>
                  </a:cubicBezTo>
                  <a:cubicBezTo>
                    <a:pt x="546" y="2617"/>
                    <a:pt x="568" y="2438"/>
                    <a:pt x="579" y="2271"/>
                  </a:cubicBezTo>
                  <a:cubicBezTo>
                    <a:pt x="602" y="2115"/>
                    <a:pt x="624" y="1959"/>
                    <a:pt x="635" y="1803"/>
                  </a:cubicBezTo>
                  <a:cubicBezTo>
                    <a:pt x="657" y="1659"/>
                    <a:pt x="624" y="1079"/>
                    <a:pt x="680" y="667"/>
                  </a:cubicBezTo>
                  <a:cubicBezTo>
                    <a:pt x="713" y="467"/>
                    <a:pt x="758" y="166"/>
                    <a:pt x="680" y="66"/>
                  </a:cubicBezTo>
                  <a:cubicBezTo>
                    <a:pt x="638" y="19"/>
                    <a:pt x="595" y="0"/>
                    <a:pt x="55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5" name="Google Shape;506;p37">
              <a:extLst>
                <a:ext uri="{FF2B5EF4-FFF2-40B4-BE49-F238E27FC236}">
                  <a16:creationId xmlns:a16="http://schemas.microsoft.com/office/drawing/2014/main" id="{C0DFD678-CD40-41E4-8257-90D8A21BA34A}"/>
                </a:ext>
              </a:extLst>
            </p:cNvPr>
            <p:cNvSpPr/>
            <p:nvPr/>
          </p:nvSpPr>
          <p:spPr>
            <a:xfrm>
              <a:off x="2083716" y="3508944"/>
              <a:ext cx="101766" cy="167348"/>
            </a:xfrm>
            <a:custGeom>
              <a:avLst/>
              <a:gdLst/>
              <a:ahLst/>
              <a:cxnLst/>
              <a:rect l="l" t="t" r="r" b="b"/>
              <a:pathLst>
                <a:path w="1159" h="1906" extrusionOk="0">
                  <a:moveTo>
                    <a:pt x="1159" y="959"/>
                  </a:moveTo>
                  <a:cubicBezTo>
                    <a:pt x="1159" y="1482"/>
                    <a:pt x="903" y="1905"/>
                    <a:pt x="580" y="1905"/>
                  </a:cubicBezTo>
                  <a:cubicBezTo>
                    <a:pt x="257" y="1905"/>
                    <a:pt x="0" y="1482"/>
                    <a:pt x="0" y="959"/>
                  </a:cubicBezTo>
                  <a:cubicBezTo>
                    <a:pt x="0" y="424"/>
                    <a:pt x="257" y="1"/>
                    <a:pt x="580" y="1"/>
                  </a:cubicBezTo>
                  <a:cubicBezTo>
                    <a:pt x="903" y="1"/>
                    <a:pt x="1159" y="424"/>
                    <a:pt x="1159" y="95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6" name="Google Shape;507;p37">
              <a:extLst>
                <a:ext uri="{FF2B5EF4-FFF2-40B4-BE49-F238E27FC236}">
                  <a16:creationId xmlns:a16="http://schemas.microsoft.com/office/drawing/2014/main" id="{04D5548C-5CCE-43B7-AC1F-CAAECCD6E765}"/>
                </a:ext>
              </a:extLst>
            </p:cNvPr>
            <p:cNvSpPr/>
            <p:nvPr/>
          </p:nvSpPr>
          <p:spPr>
            <a:xfrm>
              <a:off x="2119892" y="3539236"/>
              <a:ext cx="65590" cy="107731"/>
            </a:xfrm>
            <a:custGeom>
              <a:avLst/>
              <a:gdLst/>
              <a:ahLst/>
              <a:cxnLst/>
              <a:rect l="l" t="t" r="r" b="b"/>
              <a:pathLst>
                <a:path w="747" h="1227" extrusionOk="0">
                  <a:moveTo>
                    <a:pt x="747" y="614"/>
                  </a:moveTo>
                  <a:cubicBezTo>
                    <a:pt x="747" y="948"/>
                    <a:pt x="580" y="1226"/>
                    <a:pt x="379" y="1226"/>
                  </a:cubicBezTo>
                  <a:cubicBezTo>
                    <a:pt x="168" y="1226"/>
                    <a:pt x="1" y="948"/>
                    <a:pt x="1" y="614"/>
                  </a:cubicBezTo>
                  <a:cubicBezTo>
                    <a:pt x="1" y="268"/>
                    <a:pt x="168" y="1"/>
                    <a:pt x="379" y="1"/>
                  </a:cubicBezTo>
                  <a:cubicBezTo>
                    <a:pt x="580" y="1"/>
                    <a:pt x="747" y="268"/>
                    <a:pt x="747" y="614"/>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7" name="Google Shape;508;p37">
              <a:extLst>
                <a:ext uri="{FF2B5EF4-FFF2-40B4-BE49-F238E27FC236}">
                  <a16:creationId xmlns:a16="http://schemas.microsoft.com/office/drawing/2014/main" id="{8E7ABD44-32FF-4DFD-A86B-CAD5DBC0F8F5}"/>
                </a:ext>
              </a:extLst>
            </p:cNvPr>
            <p:cNvSpPr/>
            <p:nvPr/>
          </p:nvSpPr>
          <p:spPr>
            <a:xfrm>
              <a:off x="1657244" y="4299160"/>
              <a:ext cx="92985" cy="121428"/>
            </a:xfrm>
            <a:custGeom>
              <a:avLst/>
              <a:gdLst/>
              <a:ahLst/>
              <a:cxnLst/>
              <a:rect l="l" t="t" r="r" b="b"/>
              <a:pathLst>
                <a:path w="1059" h="1383" extrusionOk="0">
                  <a:moveTo>
                    <a:pt x="90" y="291"/>
                  </a:moveTo>
                  <a:cubicBezTo>
                    <a:pt x="45" y="357"/>
                    <a:pt x="23" y="469"/>
                    <a:pt x="1" y="580"/>
                  </a:cubicBezTo>
                  <a:cubicBezTo>
                    <a:pt x="34" y="992"/>
                    <a:pt x="45" y="1271"/>
                    <a:pt x="45" y="1271"/>
                  </a:cubicBezTo>
                  <a:cubicBezTo>
                    <a:pt x="45" y="1271"/>
                    <a:pt x="547" y="1382"/>
                    <a:pt x="992" y="1304"/>
                  </a:cubicBezTo>
                  <a:cubicBezTo>
                    <a:pt x="1014" y="1093"/>
                    <a:pt x="1059" y="614"/>
                    <a:pt x="981" y="357"/>
                  </a:cubicBezTo>
                  <a:cubicBezTo>
                    <a:pt x="870" y="34"/>
                    <a:pt x="279" y="1"/>
                    <a:pt x="90" y="29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 name="Google Shape;509;p37">
              <a:extLst>
                <a:ext uri="{FF2B5EF4-FFF2-40B4-BE49-F238E27FC236}">
                  <a16:creationId xmlns:a16="http://schemas.microsoft.com/office/drawing/2014/main" id="{856C9EDD-6654-4DEB-982C-489148792ADA}"/>
                </a:ext>
              </a:extLst>
            </p:cNvPr>
            <p:cNvSpPr/>
            <p:nvPr/>
          </p:nvSpPr>
          <p:spPr>
            <a:xfrm>
              <a:off x="2050438" y="4276683"/>
              <a:ext cx="75424" cy="114492"/>
            </a:xfrm>
            <a:custGeom>
              <a:avLst/>
              <a:gdLst/>
              <a:ahLst/>
              <a:cxnLst/>
              <a:rect l="l" t="t" r="r" b="b"/>
              <a:pathLst>
                <a:path w="859" h="1304" extrusionOk="0">
                  <a:moveTo>
                    <a:pt x="90" y="324"/>
                  </a:moveTo>
                  <a:cubicBezTo>
                    <a:pt x="1" y="591"/>
                    <a:pt x="56" y="1115"/>
                    <a:pt x="79" y="1304"/>
                  </a:cubicBezTo>
                  <a:cubicBezTo>
                    <a:pt x="223" y="1293"/>
                    <a:pt x="368" y="1271"/>
                    <a:pt x="491" y="1237"/>
                  </a:cubicBezTo>
                  <a:cubicBezTo>
                    <a:pt x="702" y="1181"/>
                    <a:pt x="836" y="1126"/>
                    <a:pt x="836" y="1126"/>
                  </a:cubicBezTo>
                  <a:cubicBezTo>
                    <a:pt x="836" y="936"/>
                    <a:pt x="847" y="580"/>
                    <a:pt x="858" y="134"/>
                  </a:cubicBezTo>
                  <a:cubicBezTo>
                    <a:pt x="613" y="1"/>
                    <a:pt x="179" y="45"/>
                    <a:pt x="90" y="32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9" name="Google Shape;510;p37">
              <a:extLst>
                <a:ext uri="{FF2B5EF4-FFF2-40B4-BE49-F238E27FC236}">
                  <a16:creationId xmlns:a16="http://schemas.microsoft.com/office/drawing/2014/main" id="{5E9DBE0B-9626-451E-82AC-8D7CCE015321}"/>
                </a:ext>
              </a:extLst>
            </p:cNvPr>
            <p:cNvSpPr/>
            <p:nvPr/>
          </p:nvSpPr>
          <p:spPr>
            <a:xfrm>
              <a:off x="1756991" y="4435078"/>
              <a:ext cx="53912" cy="97985"/>
            </a:xfrm>
            <a:custGeom>
              <a:avLst/>
              <a:gdLst/>
              <a:ahLst/>
              <a:cxnLst/>
              <a:rect l="l" t="t" r="r" b="b"/>
              <a:pathLst>
                <a:path w="614" h="1116" extrusionOk="0">
                  <a:moveTo>
                    <a:pt x="267" y="1"/>
                  </a:moveTo>
                  <a:cubicBezTo>
                    <a:pt x="264" y="1"/>
                    <a:pt x="260" y="1"/>
                    <a:pt x="257" y="1"/>
                  </a:cubicBezTo>
                  <a:cubicBezTo>
                    <a:pt x="101" y="12"/>
                    <a:pt x="1" y="280"/>
                    <a:pt x="23" y="580"/>
                  </a:cubicBezTo>
                  <a:cubicBezTo>
                    <a:pt x="56" y="885"/>
                    <a:pt x="195" y="1116"/>
                    <a:pt x="347" y="1116"/>
                  </a:cubicBezTo>
                  <a:cubicBezTo>
                    <a:pt x="350" y="1116"/>
                    <a:pt x="354" y="1115"/>
                    <a:pt x="357" y="1115"/>
                  </a:cubicBezTo>
                  <a:cubicBezTo>
                    <a:pt x="513" y="1093"/>
                    <a:pt x="614" y="837"/>
                    <a:pt x="580" y="525"/>
                  </a:cubicBezTo>
                  <a:cubicBezTo>
                    <a:pt x="558" y="231"/>
                    <a:pt x="409" y="1"/>
                    <a:pt x="26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0" name="Google Shape;511;p37">
              <a:extLst>
                <a:ext uri="{FF2B5EF4-FFF2-40B4-BE49-F238E27FC236}">
                  <a16:creationId xmlns:a16="http://schemas.microsoft.com/office/drawing/2014/main" id="{35F219DE-FD9C-4861-BFF7-247C6C3385F3}"/>
                </a:ext>
              </a:extLst>
            </p:cNvPr>
            <p:cNvSpPr/>
            <p:nvPr/>
          </p:nvSpPr>
          <p:spPr>
            <a:xfrm>
              <a:off x="1768757" y="4456677"/>
              <a:ext cx="29415" cy="53909"/>
            </a:xfrm>
            <a:custGeom>
              <a:avLst/>
              <a:gdLst/>
              <a:ahLst/>
              <a:cxnLst/>
              <a:rect l="l" t="t" r="r" b="b"/>
              <a:pathLst>
                <a:path w="335" h="614" extrusionOk="0">
                  <a:moveTo>
                    <a:pt x="145" y="0"/>
                  </a:moveTo>
                  <a:cubicBezTo>
                    <a:pt x="56" y="11"/>
                    <a:pt x="1" y="156"/>
                    <a:pt x="23" y="323"/>
                  </a:cubicBezTo>
                  <a:cubicBezTo>
                    <a:pt x="34" y="484"/>
                    <a:pt x="106" y="614"/>
                    <a:pt x="191" y="614"/>
                  </a:cubicBezTo>
                  <a:cubicBezTo>
                    <a:pt x="194" y="614"/>
                    <a:pt x="198" y="613"/>
                    <a:pt x="201" y="613"/>
                  </a:cubicBezTo>
                  <a:cubicBezTo>
                    <a:pt x="279" y="602"/>
                    <a:pt x="335" y="468"/>
                    <a:pt x="324" y="290"/>
                  </a:cubicBezTo>
                  <a:cubicBezTo>
                    <a:pt x="313" y="123"/>
                    <a:pt x="223" y="0"/>
                    <a:pt x="145"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1" name="Google Shape;512;p37">
              <a:extLst>
                <a:ext uri="{FF2B5EF4-FFF2-40B4-BE49-F238E27FC236}">
                  <a16:creationId xmlns:a16="http://schemas.microsoft.com/office/drawing/2014/main" id="{6F8A4AF6-B906-459F-A6C6-53D9458235D9}"/>
                </a:ext>
              </a:extLst>
            </p:cNvPr>
            <p:cNvSpPr/>
            <p:nvPr/>
          </p:nvSpPr>
          <p:spPr>
            <a:xfrm>
              <a:off x="1984935" y="4419449"/>
              <a:ext cx="65590" cy="98951"/>
            </a:xfrm>
            <a:custGeom>
              <a:avLst/>
              <a:gdLst/>
              <a:ahLst/>
              <a:cxnLst/>
              <a:rect l="l" t="t" r="r" b="b"/>
              <a:pathLst>
                <a:path w="747" h="1127" extrusionOk="0">
                  <a:moveTo>
                    <a:pt x="346" y="1"/>
                  </a:moveTo>
                  <a:cubicBezTo>
                    <a:pt x="145" y="12"/>
                    <a:pt x="0" y="268"/>
                    <a:pt x="12" y="580"/>
                  </a:cubicBezTo>
                  <a:cubicBezTo>
                    <a:pt x="22" y="885"/>
                    <a:pt x="193" y="1126"/>
                    <a:pt x="388" y="1126"/>
                  </a:cubicBezTo>
                  <a:cubicBezTo>
                    <a:pt x="393" y="1126"/>
                    <a:pt x="397" y="1126"/>
                    <a:pt x="401" y="1126"/>
                  </a:cubicBezTo>
                  <a:cubicBezTo>
                    <a:pt x="602" y="1115"/>
                    <a:pt x="747" y="859"/>
                    <a:pt x="736" y="547"/>
                  </a:cubicBezTo>
                  <a:cubicBezTo>
                    <a:pt x="724" y="235"/>
                    <a:pt x="546" y="1"/>
                    <a:pt x="3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2" name="Google Shape;513;p37">
              <a:extLst>
                <a:ext uri="{FF2B5EF4-FFF2-40B4-BE49-F238E27FC236}">
                  <a16:creationId xmlns:a16="http://schemas.microsoft.com/office/drawing/2014/main" id="{F0EF3382-1C69-4122-8C51-0372CEF3E476}"/>
                </a:ext>
              </a:extLst>
            </p:cNvPr>
            <p:cNvSpPr/>
            <p:nvPr/>
          </p:nvSpPr>
          <p:spPr>
            <a:xfrm>
              <a:off x="1999598" y="4442014"/>
              <a:ext cx="36263" cy="53909"/>
            </a:xfrm>
            <a:custGeom>
              <a:avLst/>
              <a:gdLst/>
              <a:ahLst/>
              <a:cxnLst/>
              <a:rect l="l" t="t" r="r" b="b"/>
              <a:pathLst>
                <a:path w="413" h="614" extrusionOk="0">
                  <a:moveTo>
                    <a:pt x="190" y="0"/>
                  </a:moveTo>
                  <a:cubicBezTo>
                    <a:pt x="78" y="0"/>
                    <a:pt x="0" y="145"/>
                    <a:pt x="12" y="312"/>
                  </a:cubicBezTo>
                  <a:cubicBezTo>
                    <a:pt x="12" y="483"/>
                    <a:pt x="104" y="613"/>
                    <a:pt x="210" y="613"/>
                  </a:cubicBezTo>
                  <a:cubicBezTo>
                    <a:pt x="215" y="613"/>
                    <a:pt x="219" y="613"/>
                    <a:pt x="223" y="613"/>
                  </a:cubicBezTo>
                  <a:cubicBezTo>
                    <a:pt x="335" y="613"/>
                    <a:pt x="413" y="468"/>
                    <a:pt x="401" y="301"/>
                  </a:cubicBezTo>
                  <a:cubicBezTo>
                    <a:pt x="401" y="123"/>
                    <a:pt x="301" y="0"/>
                    <a:pt x="190"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3" name="Google Shape;514;p37">
              <a:extLst>
                <a:ext uri="{FF2B5EF4-FFF2-40B4-BE49-F238E27FC236}">
                  <a16:creationId xmlns:a16="http://schemas.microsoft.com/office/drawing/2014/main" id="{23762F6A-EE55-4DA4-ADA1-E2DABF030531}"/>
                </a:ext>
              </a:extLst>
            </p:cNvPr>
            <p:cNvSpPr/>
            <p:nvPr/>
          </p:nvSpPr>
          <p:spPr>
            <a:xfrm>
              <a:off x="1964388" y="2745068"/>
              <a:ext cx="84205" cy="118443"/>
            </a:xfrm>
            <a:custGeom>
              <a:avLst/>
              <a:gdLst/>
              <a:ahLst/>
              <a:cxnLst/>
              <a:rect l="l" t="t" r="r" b="b"/>
              <a:pathLst>
                <a:path w="959" h="1349" extrusionOk="0">
                  <a:moveTo>
                    <a:pt x="268" y="135"/>
                  </a:moveTo>
                  <a:cubicBezTo>
                    <a:pt x="268" y="135"/>
                    <a:pt x="0" y="458"/>
                    <a:pt x="56" y="1104"/>
                  </a:cubicBezTo>
                  <a:cubicBezTo>
                    <a:pt x="56" y="1104"/>
                    <a:pt x="246" y="1349"/>
                    <a:pt x="624" y="1249"/>
                  </a:cubicBezTo>
                  <a:cubicBezTo>
                    <a:pt x="624" y="1249"/>
                    <a:pt x="702" y="502"/>
                    <a:pt x="958" y="190"/>
                  </a:cubicBezTo>
                  <a:cubicBezTo>
                    <a:pt x="958" y="190"/>
                    <a:pt x="580" y="1"/>
                    <a:pt x="268" y="135"/>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4" name="Google Shape;515;p37">
              <a:extLst>
                <a:ext uri="{FF2B5EF4-FFF2-40B4-BE49-F238E27FC236}">
                  <a16:creationId xmlns:a16="http://schemas.microsoft.com/office/drawing/2014/main" id="{C865905D-CA0D-4DBD-AB9C-C2A50E5C4C98}"/>
                </a:ext>
              </a:extLst>
            </p:cNvPr>
            <p:cNvSpPr/>
            <p:nvPr/>
          </p:nvSpPr>
          <p:spPr>
            <a:xfrm>
              <a:off x="2423085" y="2729440"/>
              <a:ext cx="98868" cy="80337"/>
            </a:xfrm>
            <a:custGeom>
              <a:avLst/>
              <a:gdLst/>
              <a:ahLst/>
              <a:cxnLst/>
              <a:rect l="l" t="t" r="r" b="b"/>
              <a:pathLst>
                <a:path w="1126" h="915" extrusionOk="0">
                  <a:moveTo>
                    <a:pt x="636" y="1"/>
                  </a:moveTo>
                  <a:cubicBezTo>
                    <a:pt x="636" y="1"/>
                    <a:pt x="268" y="123"/>
                    <a:pt x="1" y="725"/>
                  </a:cubicBezTo>
                  <a:cubicBezTo>
                    <a:pt x="1" y="725"/>
                    <a:pt x="123" y="825"/>
                    <a:pt x="446" y="914"/>
                  </a:cubicBezTo>
                  <a:cubicBezTo>
                    <a:pt x="446" y="914"/>
                    <a:pt x="769" y="379"/>
                    <a:pt x="1126" y="212"/>
                  </a:cubicBezTo>
                  <a:cubicBezTo>
                    <a:pt x="1126" y="212"/>
                    <a:pt x="892" y="1"/>
                    <a:pt x="636"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45" name="Google Shape;516;p37">
            <a:extLst>
              <a:ext uri="{FF2B5EF4-FFF2-40B4-BE49-F238E27FC236}">
                <a16:creationId xmlns:a16="http://schemas.microsoft.com/office/drawing/2014/main" id="{725CE4BE-F9D9-4DBC-9352-234B2484C290}"/>
              </a:ext>
            </a:extLst>
          </p:cNvPr>
          <p:cNvGrpSpPr/>
          <p:nvPr/>
        </p:nvGrpSpPr>
        <p:grpSpPr>
          <a:xfrm>
            <a:off x="443529" y="5908670"/>
            <a:ext cx="879342" cy="1095916"/>
            <a:chOff x="3119575" y="3536675"/>
            <a:chExt cx="947898" cy="1107797"/>
          </a:xfrm>
        </p:grpSpPr>
        <p:sp>
          <p:nvSpPr>
            <p:cNvPr id="146" name="Google Shape;517;p37">
              <a:extLst>
                <a:ext uri="{FF2B5EF4-FFF2-40B4-BE49-F238E27FC236}">
                  <a16:creationId xmlns:a16="http://schemas.microsoft.com/office/drawing/2014/main" id="{E9E28ACC-9789-4DE3-82B9-CF91A1A050CF}"/>
                </a:ext>
              </a:extLst>
            </p:cNvPr>
            <p:cNvSpPr/>
            <p:nvPr/>
          </p:nvSpPr>
          <p:spPr>
            <a:xfrm>
              <a:off x="3654655" y="4242459"/>
              <a:ext cx="218504" cy="269513"/>
            </a:xfrm>
            <a:custGeom>
              <a:avLst/>
              <a:gdLst/>
              <a:ahLst/>
              <a:cxnLst/>
              <a:rect l="l" t="t" r="r" b="b"/>
              <a:pathLst>
                <a:path w="3821" h="4713" extrusionOk="0">
                  <a:moveTo>
                    <a:pt x="223" y="368"/>
                  </a:moveTo>
                  <a:cubicBezTo>
                    <a:pt x="223" y="368"/>
                    <a:pt x="1593" y="2518"/>
                    <a:pt x="1626" y="2818"/>
                  </a:cubicBezTo>
                  <a:cubicBezTo>
                    <a:pt x="1660" y="3119"/>
                    <a:pt x="646" y="4233"/>
                    <a:pt x="713" y="4378"/>
                  </a:cubicBezTo>
                  <a:cubicBezTo>
                    <a:pt x="780" y="4523"/>
                    <a:pt x="1548" y="4712"/>
                    <a:pt x="1838" y="4701"/>
                  </a:cubicBezTo>
                  <a:cubicBezTo>
                    <a:pt x="2128" y="4690"/>
                    <a:pt x="2974" y="4590"/>
                    <a:pt x="3108" y="4445"/>
                  </a:cubicBezTo>
                  <a:cubicBezTo>
                    <a:pt x="3242" y="4300"/>
                    <a:pt x="3821" y="3086"/>
                    <a:pt x="3709" y="2863"/>
                  </a:cubicBezTo>
                  <a:cubicBezTo>
                    <a:pt x="3598" y="2640"/>
                    <a:pt x="2852" y="947"/>
                    <a:pt x="2618" y="713"/>
                  </a:cubicBezTo>
                  <a:cubicBezTo>
                    <a:pt x="2384" y="479"/>
                    <a:pt x="0" y="0"/>
                    <a:pt x="22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 name="Google Shape;518;p37">
              <a:extLst>
                <a:ext uri="{FF2B5EF4-FFF2-40B4-BE49-F238E27FC236}">
                  <a16:creationId xmlns:a16="http://schemas.microsoft.com/office/drawing/2014/main" id="{F304C8CF-9D07-4ACB-AF59-FD0427C1FA26}"/>
                </a:ext>
              </a:extLst>
            </p:cNvPr>
            <p:cNvSpPr/>
            <p:nvPr/>
          </p:nvSpPr>
          <p:spPr>
            <a:xfrm>
              <a:off x="3664090" y="4255955"/>
              <a:ext cx="142219" cy="255388"/>
            </a:xfrm>
            <a:custGeom>
              <a:avLst/>
              <a:gdLst/>
              <a:ahLst/>
              <a:cxnLst/>
              <a:rect l="l" t="t" r="r" b="b"/>
              <a:pathLst>
                <a:path w="2487" h="4466" extrusionOk="0">
                  <a:moveTo>
                    <a:pt x="323" y="0"/>
                  </a:moveTo>
                  <a:cubicBezTo>
                    <a:pt x="116" y="0"/>
                    <a:pt x="1" y="38"/>
                    <a:pt x="58" y="132"/>
                  </a:cubicBezTo>
                  <a:cubicBezTo>
                    <a:pt x="58" y="132"/>
                    <a:pt x="1428" y="2282"/>
                    <a:pt x="1461" y="2582"/>
                  </a:cubicBezTo>
                  <a:cubicBezTo>
                    <a:pt x="1495" y="2883"/>
                    <a:pt x="481" y="3997"/>
                    <a:pt x="548" y="4142"/>
                  </a:cubicBezTo>
                  <a:cubicBezTo>
                    <a:pt x="613" y="4283"/>
                    <a:pt x="1341" y="4465"/>
                    <a:pt x="1647" y="4465"/>
                  </a:cubicBezTo>
                  <a:cubicBezTo>
                    <a:pt x="1656" y="4465"/>
                    <a:pt x="1665" y="4465"/>
                    <a:pt x="1673" y="4465"/>
                  </a:cubicBezTo>
                  <a:cubicBezTo>
                    <a:pt x="1762" y="4465"/>
                    <a:pt x="2486" y="3028"/>
                    <a:pt x="2453" y="2649"/>
                  </a:cubicBezTo>
                  <a:cubicBezTo>
                    <a:pt x="2386" y="2003"/>
                    <a:pt x="2029" y="1257"/>
                    <a:pt x="1606" y="600"/>
                  </a:cubicBezTo>
                  <a:cubicBezTo>
                    <a:pt x="1495" y="444"/>
                    <a:pt x="1383" y="288"/>
                    <a:pt x="1272" y="121"/>
                  </a:cubicBezTo>
                  <a:cubicBezTo>
                    <a:pt x="916" y="50"/>
                    <a:pt x="560" y="0"/>
                    <a:pt x="3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 name="Google Shape;519;p37">
              <a:extLst>
                <a:ext uri="{FF2B5EF4-FFF2-40B4-BE49-F238E27FC236}">
                  <a16:creationId xmlns:a16="http://schemas.microsoft.com/office/drawing/2014/main" id="{B9936521-8146-4C78-9334-10A1ED48DA51}"/>
                </a:ext>
              </a:extLst>
            </p:cNvPr>
            <p:cNvSpPr/>
            <p:nvPr/>
          </p:nvSpPr>
          <p:spPr>
            <a:xfrm>
              <a:off x="3653969" y="4481952"/>
              <a:ext cx="203293" cy="95613"/>
            </a:xfrm>
            <a:custGeom>
              <a:avLst/>
              <a:gdLst/>
              <a:ahLst/>
              <a:cxnLst/>
              <a:rect l="l" t="t" r="r" b="b"/>
              <a:pathLst>
                <a:path w="3555" h="1672" extrusionOk="0">
                  <a:moveTo>
                    <a:pt x="3176" y="212"/>
                  </a:moveTo>
                  <a:cubicBezTo>
                    <a:pt x="3176" y="212"/>
                    <a:pt x="2006" y="502"/>
                    <a:pt x="1761" y="424"/>
                  </a:cubicBezTo>
                  <a:cubicBezTo>
                    <a:pt x="1516" y="346"/>
                    <a:pt x="814" y="1"/>
                    <a:pt x="814" y="1"/>
                  </a:cubicBezTo>
                  <a:cubicBezTo>
                    <a:pt x="814" y="1"/>
                    <a:pt x="246" y="212"/>
                    <a:pt x="123" y="669"/>
                  </a:cubicBezTo>
                  <a:cubicBezTo>
                    <a:pt x="1" y="1126"/>
                    <a:pt x="380" y="1627"/>
                    <a:pt x="1650" y="1649"/>
                  </a:cubicBezTo>
                  <a:cubicBezTo>
                    <a:pt x="2919" y="1671"/>
                    <a:pt x="3554" y="1204"/>
                    <a:pt x="3176" y="2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520;p37">
              <a:extLst>
                <a:ext uri="{FF2B5EF4-FFF2-40B4-BE49-F238E27FC236}">
                  <a16:creationId xmlns:a16="http://schemas.microsoft.com/office/drawing/2014/main" id="{F6AA7E36-8176-42C3-8C0E-155295E3A923}"/>
                </a:ext>
              </a:extLst>
            </p:cNvPr>
            <p:cNvSpPr/>
            <p:nvPr/>
          </p:nvSpPr>
          <p:spPr>
            <a:xfrm>
              <a:off x="3250757" y="4097837"/>
              <a:ext cx="249784" cy="401382"/>
            </a:xfrm>
            <a:custGeom>
              <a:avLst/>
              <a:gdLst/>
              <a:ahLst/>
              <a:cxnLst/>
              <a:rect l="l" t="t" r="r" b="b"/>
              <a:pathLst>
                <a:path w="4368" h="7019" extrusionOk="0">
                  <a:moveTo>
                    <a:pt x="2841" y="6729"/>
                  </a:moveTo>
                  <a:cubicBezTo>
                    <a:pt x="2841" y="6729"/>
                    <a:pt x="2708" y="5147"/>
                    <a:pt x="2841" y="4824"/>
                  </a:cubicBezTo>
                  <a:cubicBezTo>
                    <a:pt x="2964" y="4490"/>
                    <a:pt x="4289" y="3075"/>
                    <a:pt x="4323" y="2518"/>
                  </a:cubicBezTo>
                  <a:cubicBezTo>
                    <a:pt x="4367" y="1950"/>
                    <a:pt x="4289" y="346"/>
                    <a:pt x="2830" y="179"/>
                  </a:cubicBezTo>
                  <a:cubicBezTo>
                    <a:pt x="1371" y="1"/>
                    <a:pt x="948" y="1182"/>
                    <a:pt x="992" y="1883"/>
                  </a:cubicBezTo>
                  <a:cubicBezTo>
                    <a:pt x="1048" y="2596"/>
                    <a:pt x="1393" y="3565"/>
                    <a:pt x="1338" y="3977"/>
                  </a:cubicBezTo>
                  <a:cubicBezTo>
                    <a:pt x="1282" y="4401"/>
                    <a:pt x="112" y="6294"/>
                    <a:pt x="1" y="6473"/>
                  </a:cubicBezTo>
                  <a:cubicBezTo>
                    <a:pt x="1" y="6473"/>
                    <a:pt x="558" y="7018"/>
                    <a:pt x="1282" y="7007"/>
                  </a:cubicBezTo>
                  <a:cubicBezTo>
                    <a:pt x="1772" y="7007"/>
                    <a:pt x="2251" y="6929"/>
                    <a:pt x="2841" y="67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0" name="Google Shape;521;p37">
              <a:extLst>
                <a:ext uri="{FF2B5EF4-FFF2-40B4-BE49-F238E27FC236}">
                  <a16:creationId xmlns:a16="http://schemas.microsoft.com/office/drawing/2014/main" id="{8D3D2475-1AFD-46B1-B644-E694112FF2D9}"/>
                </a:ext>
              </a:extLst>
            </p:cNvPr>
            <p:cNvSpPr/>
            <p:nvPr/>
          </p:nvSpPr>
          <p:spPr>
            <a:xfrm>
              <a:off x="3250757" y="4110589"/>
              <a:ext cx="179732" cy="400695"/>
            </a:xfrm>
            <a:custGeom>
              <a:avLst/>
              <a:gdLst/>
              <a:ahLst/>
              <a:cxnLst/>
              <a:rect l="l" t="t" r="r" b="b"/>
              <a:pathLst>
                <a:path w="3143" h="7007" extrusionOk="0">
                  <a:moveTo>
                    <a:pt x="2084" y="1"/>
                  </a:moveTo>
                  <a:cubicBezTo>
                    <a:pt x="1226" y="223"/>
                    <a:pt x="959" y="1092"/>
                    <a:pt x="992" y="1660"/>
                  </a:cubicBezTo>
                  <a:cubicBezTo>
                    <a:pt x="1048" y="2373"/>
                    <a:pt x="1393" y="3342"/>
                    <a:pt x="1338" y="3754"/>
                  </a:cubicBezTo>
                  <a:cubicBezTo>
                    <a:pt x="1282" y="4178"/>
                    <a:pt x="112" y="6071"/>
                    <a:pt x="1" y="6250"/>
                  </a:cubicBezTo>
                  <a:cubicBezTo>
                    <a:pt x="1" y="6250"/>
                    <a:pt x="892" y="7007"/>
                    <a:pt x="1605" y="7007"/>
                  </a:cubicBezTo>
                  <a:cubicBezTo>
                    <a:pt x="1605" y="7007"/>
                    <a:pt x="1728" y="4857"/>
                    <a:pt x="2095" y="4077"/>
                  </a:cubicBezTo>
                  <a:cubicBezTo>
                    <a:pt x="2362" y="3498"/>
                    <a:pt x="2964" y="3008"/>
                    <a:pt x="3142" y="1950"/>
                  </a:cubicBezTo>
                  <a:cubicBezTo>
                    <a:pt x="3075" y="1671"/>
                    <a:pt x="2340" y="1838"/>
                    <a:pt x="2307" y="1593"/>
                  </a:cubicBezTo>
                  <a:cubicBezTo>
                    <a:pt x="2251" y="1070"/>
                    <a:pt x="2140" y="524"/>
                    <a:pt x="208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1" name="Google Shape;522;p37">
              <a:extLst>
                <a:ext uri="{FF2B5EF4-FFF2-40B4-BE49-F238E27FC236}">
                  <a16:creationId xmlns:a16="http://schemas.microsoft.com/office/drawing/2014/main" id="{A74280A5-856A-4519-83E0-3262ACD54FEB}"/>
                </a:ext>
              </a:extLst>
            </p:cNvPr>
            <p:cNvSpPr/>
            <p:nvPr/>
          </p:nvSpPr>
          <p:spPr>
            <a:xfrm>
              <a:off x="3208726" y="4460279"/>
              <a:ext cx="217303" cy="119174"/>
            </a:xfrm>
            <a:custGeom>
              <a:avLst/>
              <a:gdLst/>
              <a:ahLst/>
              <a:cxnLst/>
              <a:rect l="l" t="t" r="r" b="b"/>
              <a:pathLst>
                <a:path w="3800" h="2084" extrusionOk="0">
                  <a:moveTo>
                    <a:pt x="3576" y="313"/>
                  </a:moveTo>
                  <a:cubicBezTo>
                    <a:pt x="3576" y="313"/>
                    <a:pt x="2451" y="669"/>
                    <a:pt x="1917" y="547"/>
                  </a:cubicBezTo>
                  <a:cubicBezTo>
                    <a:pt x="1616" y="480"/>
                    <a:pt x="825" y="1"/>
                    <a:pt x="825" y="1"/>
                  </a:cubicBezTo>
                  <a:cubicBezTo>
                    <a:pt x="825" y="1"/>
                    <a:pt x="101" y="179"/>
                    <a:pt x="23" y="1115"/>
                  </a:cubicBezTo>
                  <a:cubicBezTo>
                    <a:pt x="1" y="1326"/>
                    <a:pt x="101" y="1527"/>
                    <a:pt x="279" y="1638"/>
                  </a:cubicBezTo>
                  <a:cubicBezTo>
                    <a:pt x="580" y="1828"/>
                    <a:pt x="1193" y="2084"/>
                    <a:pt x="2251" y="2017"/>
                  </a:cubicBezTo>
                  <a:cubicBezTo>
                    <a:pt x="3142" y="1961"/>
                    <a:pt x="3510" y="1638"/>
                    <a:pt x="3643" y="1460"/>
                  </a:cubicBezTo>
                  <a:cubicBezTo>
                    <a:pt x="3688" y="1416"/>
                    <a:pt x="3710" y="1349"/>
                    <a:pt x="3721" y="1282"/>
                  </a:cubicBezTo>
                  <a:cubicBezTo>
                    <a:pt x="3755" y="1070"/>
                    <a:pt x="3799" y="524"/>
                    <a:pt x="3576" y="3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2" name="Google Shape;523;p37">
              <a:extLst>
                <a:ext uri="{FF2B5EF4-FFF2-40B4-BE49-F238E27FC236}">
                  <a16:creationId xmlns:a16="http://schemas.microsoft.com/office/drawing/2014/main" id="{E9D117E6-200B-4BD7-879C-7850FC01E4B1}"/>
                </a:ext>
              </a:extLst>
            </p:cNvPr>
            <p:cNvSpPr/>
            <p:nvPr/>
          </p:nvSpPr>
          <p:spPr>
            <a:xfrm>
              <a:off x="3875675" y="3915015"/>
              <a:ext cx="121061" cy="219190"/>
            </a:xfrm>
            <a:custGeom>
              <a:avLst/>
              <a:gdLst/>
              <a:ahLst/>
              <a:cxnLst/>
              <a:rect l="l" t="t" r="r" b="b"/>
              <a:pathLst>
                <a:path w="2117" h="3833" extrusionOk="0">
                  <a:moveTo>
                    <a:pt x="0" y="2362"/>
                  </a:moveTo>
                  <a:cubicBezTo>
                    <a:pt x="0" y="2362"/>
                    <a:pt x="958" y="1048"/>
                    <a:pt x="981" y="647"/>
                  </a:cubicBezTo>
                  <a:cubicBezTo>
                    <a:pt x="992" y="246"/>
                    <a:pt x="1215" y="1"/>
                    <a:pt x="1660" y="769"/>
                  </a:cubicBezTo>
                  <a:cubicBezTo>
                    <a:pt x="2117" y="1538"/>
                    <a:pt x="1693" y="2897"/>
                    <a:pt x="1081" y="3365"/>
                  </a:cubicBezTo>
                  <a:cubicBezTo>
                    <a:pt x="457" y="3833"/>
                    <a:pt x="0" y="2362"/>
                    <a:pt x="0" y="236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3" name="Google Shape;524;p37">
              <a:extLst>
                <a:ext uri="{FF2B5EF4-FFF2-40B4-BE49-F238E27FC236}">
                  <a16:creationId xmlns:a16="http://schemas.microsoft.com/office/drawing/2014/main" id="{9126A0C4-85BA-4CB1-9D14-4ED56A38910F}"/>
                </a:ext>
              </a:extLst>
            </p:cNvPr>
            <p:cNvSpPr/>
            <p:nvPr/>
          </p:nvSpPr>
          <p:spPr>
            <a:xfrm>
              <a:off x="3257162" y="3947496"/>
              <a:ext cx="763820" cy="407100"/>
            </a:xfrm>
            <a:custGeom>
              <a:avLst/>
              <a:gdLst/>
              <a:ahLst/>
              <a:cxnLst/>
              <a:rect l="l" t="t" r="r" b="b"/>
              <a:pathLst>
                <a:path w="13357" h="7119" extrusionOk="0">
                  <a:moveTo>
                    <a:pt x="12019" y="2530"/>
                  </a:moveTo>
                  <a:cubicBezTo>
                    <a:pt x="11685" y="2028"/>
                    <a:pt x="11139" y="1716"/>
                    <a:pt x="10527" y="1672"/>
                  </a:cubicBezTo>
                  <a:cubicBezTo>
                    <a:pt x="9301" y="1572"/>
                    <a:pt x="7085" y="1338"/>
                    <a:pt x="5815" y="781"/>
                  </a:cubicBezTo>
                  <a:cubicBezTo>
                    <a:pt x="3988" y="1"/>
                    <a:pt x="3041" y="1215"/>
                    <a:pt x="2685" y="1249"/>
                  </a:cubicBezTo>
                  <a:cubicBezTo>
                    <a:pt x="2328" y="1282"/>
                    <a:pt x="513" y="2329"/>
                    <a:pt x="257" y="4134"/>
                  </a:cubicBezTo>
                  <a:cubicBezTo>
                    <a:pt x="0" y="5938"/>
                    <a:pt x="2150" y="6863"/>
                    <a:pt x="3119" y="6896"/>
                  </a:cubicBezTo>
                  <a:cubicBezTo>
                    <a:pt x="4088" y="6929"/>
                    <a:pt x="6305" y="6072"/>
                    <a:pt x="7118" y="6306"/>
                  </a:cubicBezTo>
                  <a:cubicBezTo>
                    <a:pt x="7942" y="6540"/>
                    <a:pt x="10148" y="7119"/>
                    <a:pt x="11229" y="6161"/>
                  </a:cubicBezTo>
                  <a:cubicBezTo>
                    <a:pt x="12175" y="5314"/>
                    <a:pt x="13356" y="4568"/>
                    <a:pt x="12019" y="253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4" name="Google Shape;525;p37">
              <a:extLst>
                <a:ext uri="{FF2B5EF4-FFF2-40B4-BE49-F238E27FC236}">
                  <a16:creationId xmlns:a16="http://schemas.microsoft.com/office/drawing/2014/main" id="{2017876E-D7DE-4720-981C-12177950C675}"/>
                </a:ext>
              </a:extLst>
            </p:cNvPr>
            <p:cNvSpPr/>
            <p:nvPr/>
          </p:nvSpPr>
          <p:spPr>
            <a:xfrm>
              <a:off x="3273688" y="4211865"/>
              <a:ext cx="700745" cy="142734"/>
            </a:xfrm>
            <a:custGeom>
              <a:avLst/>
              <a:gdLst/>
              <a:ahLst/>
              <a:cxnLst/>
              <a:rect l="l" t="t" r="r" b="b"/>
              <a:pathLst>
                <a:path w="12254" h="2496" extrusionOk="0">
                  <a:moveTo>
                    <a:pt x="11240" y="391"/>
                  </a:moveTo>
                  <a:cubicBezTo>
                    <a:pt x="10338" y="747"/>
                    <a:pt x="9536" y="970"/>
                    <a:pt x="8567" y="758"/>
                  </a:cubicBezTo>
                  <a:cubicBezTo>
                    <a:pt x="7509" y="535"/>
                    <a:pt x="6528" y="313"/>
                    <a:pt x="5459" y="613"/>
                  </a:cubicBezTo>
                  <a:cubicBezTo>
                    <a:pt x="4178" y="970"/>
                    <a:pt x="2240" y="2106"/>
                    <a:pt x="959" y="1137"/>
                  </a:cubicBezTo>
                  <a:cubicBezTo>
                    <a:pt x="602" y="869"/>
                    <a:pt x="279" y="569"/>
                    <a:pt x="1" y="235"/>
                  </a:cubicBezTo>
                  <a:cubicBezTo>
                    <a:pt x="313" y="1560"/>
                    <a:pt x="1995" y="2240"/>
                    <a:pt x="2830" y="2273"/>
                  </a:cubicBezTo>
                  <a:cubicBezTo>
                    <a:pt x="3799" y="2306"/>
                    <a:pt x="6016" y="1449"/>
                    <a:pt x="6829" y="1683"/>
                  </a:cubicBezTo>
                  <a:cubicBezTo>
                    <a:pt x="7653" y="1917"/>
                    <a:pt x="9859" y="2496"/>
                    <a:pt x="10940" y="1538"/>
                  </a:cubicBezTo>
                  <a:cubicBezTo>
                    <a:pt x="11463" y="1070"/>
                    <a:pt x="12053" y="636"/>
                    <a:pt x="12254" y="1"/>
                  </a:cubicBezTo>
                  <a:cubicBezTo>
                    <a:pt x="11909" y="145"/>
                    <a:pt x="11541" y="268"/>
                    <a:pt x="11240" y="39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26;p37">
              <a:extLst>
                <a:ext uri="{FF2B5EF4-FFF2-40B4-BE49-F238E27FC236}">
                  <a16:creationId xmlns:a16="http://schemas.microsoft.com/office/drawing/2014/main" id="{260FE4FF-5278-4CB4-A253-4DCC2045F984}"/>
                </a:ext>
              </a:extLst>
            </p:cNvPr>
            <p:cNvSpPr/>
            <p:nvPr/>
          </p:nvSpPr>
          <p:spPr>
            <a:xfrm>
              <a:off x="3267970" y="3963451"/>
              <a:ext cx="425571" cy="265052"/>
            </a:xfrm>
            <a:custGeom>
              <a:avLst/>
              <a:gdLst/>
              <a:ahLst/>
              <a:cxnLst/>
              <a:rect l="l" t="t" r="r" b="b"/>
              <a:pathLst>
                <a:path w="7442" h="4635" extrusionOk="0">
                  <a:moveTo>
                    <a:pt x="1783" y="4634"/>
                  </a:moveTo>
                  <a:cubicBezTo>
                    <a:pt x="3342" y="4590"/>
                    <a:pt x="3677" y="4222"/>
                    <a:pt x="4757" y="2830"/>
                  </a:cubicBezTo>
                  <a:cubicBezTo>
                    <a:pt x="5392" y="2028"/>
                    <a:pt x="6105" y="1861"/>
                    <a:pt x="7041" y="1582"/>
                  </a:cubicBezTo>
                  <a:cubicBezTo>
                    <a:pt x="7442" y="1471"/>
                    <a:pt x="7430" y="1237"/>
                    <a:pt x="7219" y="970"/>
                  </a:cubicBezTo>
                  <a:cubicBezTo>
                    <a:pt x="6784" y="591"/>
                    <a:pt x="6328" y="468"/>
                    <a:pt x="5982" y="401"/>
                  </a:cubicBezTo>
                  <a:cubicBezTo>
                    <a:pt x="3855" y="0"/>
                    <a:pt x="2852" y="936"/>
                    <a:pt x="2496" y="970"/>
                  </a:cubicBezTo>
                  <a:cubicBezTo>
                    <a:pt x="2229" y="1003"/>
                    <a:pt x="1159" y="1582"/>
                    <a:pt x="513" y="2629"/>
                  </a:cubicBezTo>
                  <a:cubicBezTo>
                    <a:pt x="1" y="3476"/>
                    <a:pt x="580" y="4579"/>
                    <a:pt x="1571" y="4634"/>
                  </a:cubicBezTo>
                  <a:cubicBezTo>
                    <a:pt x="1638" y="4634"/>
                    <a:pt x="1705" y="4634"/>
                    <a:pt x="1783" y="4634"/>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6" name="Google Shape;527;p37">
              <a:extLst>
                <a:ext uri="{FF2B5EF4-FFF2-40B4-BE49-F238E27FC236}">
                  <a16:creationId xmlns:a16="http://schemas.microsoft.com/office/drawing/2014/main" id="{6F7510BD-A722-47F5-BFF3-A98C882E2591}"/>
                </a:ext>
              </a:extLst>
            </p:cNvPr>
            <p:cNvSpPr/>
            <p:nvPr/>
          </p:nvSpPr>
          <p:spPr>
            <a:xfrm>
              <a:off x="3401726" y="3913127"/>
              <a:ext cx="138331" cy="126150"/>
            </a:xfrm>
            <a:custGeom>
              <a:avLst/>
              <a:gdLst/>
              <a:ahLst/>
              <a:cxnLst/>
              <a:rect l="l" t="t" r="r" b="b"/>
              <a:pathLst>
                <a:path w="2419" h="2206" extrusionOk="0">
                  <a:moveTo>
                    <a:pt x="1" y="1070"/>
                  </a:moveTo>
                  <a:lnTo>
                    <a:pt x="201" y="1894"/>
                  </a:lnTo>
                  <a:cubicBezTo>
                    <a:pt x="201" y="1894"/>
                    <a:pt x="1003" y="2206"/>
                    <a:pt x="1683" y="1816"/>
                  </a:cubicBezTo>
                  <a:cubicBezTo>
                    <a:pt x="2362" y="1437"/>
                    <a:pt x="2418" y="1215"/>
                    <a:pt x="2418" y="1215"/>
                  </a:cubicBezTo>
                  <a:cubicBezTo>
                    <a:pt x="2418" y="1215"/>
                    <a:pt x="2073" y="802"/>
                    <a:pt x="1895" y="401"/>
                  </a:cubicBezTo>
                  <a:cubicBezTo>
                    <a:pt x="1727" y="0"/>
                    <a:pt x="1" y="1070"/>
                    <a:pt x="1" y="10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7" name="Google Shape;528;p37">
              <a:extLst>
                <a:ext uri="{FF2B5EF4-FFF2-40B4-BE49-F238E27FC236}">
                  <a16:creationId xmlns:a16="http://schemas.microsoft.com/office/drawing/2014/main" id="{3C4DB22A-5CB4-4BDF-9AF2-AD5B695B9A9C}"/>
                </a:ext>
              </a:extLst>
            </p:cNvPr>
            <p:cNvSpPr/>
            <p:nvPr/>
          </p:nvSpPr>
          <p:spPr>
            <a:xfrm>
              <a:off x="3356550" y="3536675"/>
              <a:ext cx="154800" cy="166923"/>
            </a:xfrm>
            <a:custGeom>
              <a:avLst/>
              <a:gdLst/>
              <a:ahLst/>
              <a:cxnLst/>
              <a:rect l="l" t="t" r="r" b="b"/>
              <a:pathLst>
                <a:path w="2707" h="2919" extrusionOk="0">
                  <a:moveTo>
                    <a:pt x="1949" y="0"/>
                  </a:moveTo>
                  <a:cubicBezTo>
                    <a:pt x="2027" y="134"/>
                    <a:pt x="2373" y="680"/>
                    <a:pt x="2562" y="1070"/>
                  </a:cubicBezTo>
                  <a:cubicBezTo>
                    <a:pt x="2696" y="1337"/>
                    <a:pt x="2707" y="1660"/>
                    <a:pt x="2618" y="1938"/>
                  </a:cubicBezTo>
                  <a:cubicBezTo>
                    <a:pt x="2517" y="2217"/>
                    <a:pt x="2261" y="2417"/>
                    <a:pt x="2217" y="2707"/>
                  </a:cubicBezTo>
                  <a:cubicBezTo>
                    <a:pt x="2194" y="2774"/>
                    <a:pt x="2194" y="2852"/>
                    <a:pt x="2161" y="2919"/>
                  </a:cubicBezTo>
                  <a:cubicBezTo>
                    <a:pt x="1571" y="2696"/>
                    <a:pt x="958" y="2507"/>
                    <a:pt x="345" y="2351"/>
                  </a:cubicBezTo>
                  <a:cubicBezTo>
                    <a:pt x="156" y="2061"/>
                    <a:pt x="0" y="1604"/>
                    <a:pt x="100" y="1259"/>
                  </a:cubicBezTo>
                  <a:cubicBezTo>
                    <a:pt x="145" y="1136"/>
                    <a:pt x="223" y="1036"/>
                    <a:pt x="323" y="958"/>
                  </a:cubicBezTo>
                  <a:cubicBezTo>
                    <a:pt x="568" y="747"/>
                    <a:pt x="891" y="635"/>
                    <a:pt x="1181" y="502"/>
                  </a:cubicBezTo>
                  <a:cubicBezTo>
                    <a:pt x="1326" y="435"/>
                    <a:pt x="1470" y="368"/>
                    <a:pt x="1604" y="290"/>
                  </a:cubicBezTo>
                  <a:cubicBezTo>
                    <a:pt x="1649" y="268"/>
                    <a:pt x="1972" y="45"/>
                    <a:pt x="19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529;p37">
              <a:extLst>
                <a:ext uri="{FF2B5EF4-FFF2-40B4-BE49-F238E27FC236}">
                  <a16:creationId xmlns:a16="http://schemas.microsoft.com/office/drawing/2014/main" id="{7541676A-D417-4A7D-84A3-741DB9E5023D}"/>
                </a:ext>
              </a:extLst>
            </p:cNvPr>
            <p:cNvSpPr/>
            <p:nvPr/>
          </p:nvSpPr>
          <p:spPr>
            <a:xfrm>
              <a:off x="3119575" y="3655163"/>
              <a:ext cx="456108" cy="338249"/>
            </a:xfrm>
            <a:custGeom>
              <a:avLst/>
              <a:gdLst/>
              <a:ahLst/>
              <a:cxnLst/>
              <a:rect l="l" t="t" r="r" b="b"/>
              <a:pathLst>
                <a:path w="7976" h="5915" extrusionOk="0">
                  <a:moveTo>
                    <a:pt x="4378" y="223"/>
                  </a:moveTo>
                  <a:cubicBezTo>
                    <a:pt x="4378" y="223"/>
                    <a:pt x="3999" y="345"/>
                    <a:pt x="3799" y="624"/>
                  </a:cubicBezTo>
                  <a:cubicBezTo>
                    <a:pt x="3598" y="902"/>
                    <a:pt x="2841" y="2061"/>
                    <a:pt x="1426" y="1927"/>
                  </a:cubicBezTo>
                  <a:cubicBezTo>
                    <a:pt x="0" y="1794"/>
                    <a:pt x="179" y="2707"/>
                    <a:pt x="223" y="3286"/>
                  </a:cubicBezTo>
                  <a:cubicBezTo>
                    <a:pt x="268" y="3865"/>
                    <a:pt x="580" y="4456"/>
                    <a:pt x="1136" y="4768"/>
                  </a:cubicBezTo>
                  <a:cubicBezTo>
                    <a:pt x="1693" y="5068"/>
                    <a:pt x="3231" y="4912"/>
                    <a:pt x="3275" y="5002"/>
                  </a:cubicBezTo>
                  <a:cubicBezTo>
                    <a:pt x="3320" y="5091"/>
                    <a:pt x="4723" y="5915"/>
                    <a:pt x="5737" y="5692"/>
                  </a:cubicBezTo>
                  <a:cubicBezTo>
                    <a:pt x="6327" y="5559"/>
                    <a:pt x="7174" y="5080"/>
                    <a:pt x="7586" y="4222"/>
                  </a:cubicBezTo>
                  <a:cubicBezTo>
                    <a:pt x="7876" y="3631"/>
                    <a:pt x="7976" y="2807"/>
                    <a:pt x="7419" y="1760"/>
                  </a:cubicBezTo>
                  <a:cubicBezTo>
                    <a:pt x="6494" y="0"/>
                    <a:pt x="4645" y="100"/>
                    <a:pt x="4378" y="2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9" name="Google Shape;530;p37">
              <a:extLst>
                <a:ext uri="{FF2B5EF4-FFF2-40B4-BE49-F238E27FC236}">
                  <a16:creationId xmlns:a16="http://schemas.microsoft.com/office/drawing/2014/main" id="{471668DA-0F2D-40B6-A8F6-90D44214E44F}"/>
                </a:ext>
              </a:extLst>
            </p:cNvPr>
            <p:cNvSpPr/>
            <p:nvPr/>
          </p:nvSpPr>
          <p:spPr>
            <a:xfrm>
              <a:off x="3145709" y="3886651"/>
              <a:ext cx="116600" cy="52038"/>
            </a:xfrm>
            <a:custGeom>
              <a:avLst/>
              <a:gdLst/>
              <a:ahLst/>
              <a:cxnLst/>
              <a:rect l="l" t="t" r="r" b="b"/>
              <a:pathLst>
                <a:path w="2039" h="910" extrusionOk="0">
                  <a:moveTo>
                    <a:pt x="358" y="0"/>
                  </a:moveTo>
                  <a:cubicBezTo>
                    <a:pt x="217" y="0"/>
                    <a:pt x="94" y="14"/>
                    <a:pt x="0" y="29"/>
                  </a:cubicBezTo>
                  <a:cubicBezTo>
                    <a:pt x="33" y="85"/>
                    <a:pt x="67" y="140"/>
                    <a:pt x="111" y="196"/>
                  </a:cubicBezTo>
                  <a:cubicBezTo>
                    <a:pt x="179" y="188"/>
                    <a:pt x="258" y="182"/>
                    <a:pt x="345" y="182"/>
                  </a:cubicBezTo>
                  <a:cubicBezTo>
                    <a:pt x="744" y="182"/>
                    <a:pt x="1318" y="305"/>
                    <a:pt x="1793" y="909"/>
                  </a:cubicBezTo>
                  <a:lnTo>
                    <a:pt x="2038" y="909"/>
                  </a:lnTo>
                  <a:cubicBezTo>
                    <a:pt x="1515" y="153"/>
                    <a:pt x="832" y="0"/>
                    <a:pt x="35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0" name="Google Shape;531;p37">
              <a:extLst>
                <a:ext uri="{FF2B5EF4-FFF2-40B4-BE49-F238E27FC236}">
                  <a16:creationId xmlns:a16="http://schemas.microsoft.com/office/drawing/2014/main" id="{54116C1C-7C3A-470C-BA4E-EB788B2FC3F0}"/>
                </a:ext>
              </a:extLst>
            </p:cNvPr>
            <p:cNvSpPr/>
            <p:nvPr/>
          </p:nvSpPr>
          <p:spPr>
            <a:xfrm>
              <a:off x="3131012" y="3739855"/>
              <a:ext cx="410931" cy="242865"/>
            </a:xfrm>
            <a:custGeom>
              <a:avLst/>
              <a:gdLst/>
              <a:ahLst/>
              <a:cxnLst/>
              <a:rect l="l" t="t" r="r" b="b"/>
              <a:pathLst>
                <a:path w="7186" h="4247" extrusionOk="0">
                  <a:moveTo>
                    <a:pt x="7052" y="1"/>
                  </a:moveTo>
                  <a:cubicBezTo>
                    <a:pt x="6807" y="1215"/>
                    <a:pt x="6328" y="2050"/>
                    <a:pt x="5581" y="2585"/>
                  </a:cubicBezTo>
                  <a:cubicBezTo>
                    <a:pt x="5013" y="2997"/>
                    <a:pt x="4323" y="3209"/>
                    <a:pt x="3710" y="3353"/>
                  </a:cubicBezTo>
                  <a:cubicBezTo>
                    <a:pt x="3599" y="3387"/>
                    <a:pt x="3465" y="3409"/>
                    <a:pt x="3343" y="3431"/>
                  </a:cubicBezTo>
                  <a:cubicBezTo>
                    <a:pt x="3231" y="3309"/>
                    <a:pt x="3164" y="3153"/>
                    <a:pt x="3164" y="2986"/>
                  </a:cubicBezTo>
                  <a:cubicBezTo>
                    <a:pt x="3164" y="2941"/>
                    <a:pt x="3164" y="2897"/>
                    <a:pt x="3175" y="2863"/>
                  </a:cubicBezTo>
                  <a:cubicBezTo>
                    <a:pt x="3175" y="2819"/>
                    <a:pt x="3175" y="2774"/>
                    <a:pt x="3175" y="2730"/>
                  </a:cubicBezTo>
                  <a:cubicBezTo>
                    <a:pt x="3187" y="2373"/>
                    <a:pt x="2964" y="1961"/>
                    <a:pt x="2596" y="1928"/>
                  </a:cubicBezTo>
                  <a:cubicBezTo>
                    <a:pt x="2578" y="1925"/>
                    <a:pt x="2559" y="1923"/>
                    <a:pt x="2538" y="1923"/>
                  </a:cubicBezTo>
                  <a:cubicBezTo>
                    <a:pt x="2482" y="1923"/>
                    <a:pt x="2416" y="1934"/>
                    <a:pt x="2351" y="1950"/>
                  </a:cubicBezTo>
                  <a:cubicBezTo>
                    <a:pt x="1946" y="2060"/>
                    <a:pt x="1522" y="2163"/>
                    <a:pt x="1112" y="2163"/>
                  </a:cubicBezTo>
                  <a:cubicBezTo>
                    <a:pt x="981" y="2163"/>
                    <a:pt x="852" y="2152"/>
                    <a:pt x="725" y="2128"/>
                  </a:cubicBezTo>
                  <a:cubicBezTo>
                    <a:pt x="357" y="2050"/>
                    <a:pt x="112" y="1772"/>
                    <a:pt x="1" y="1627"/>
                  </a:cubicBezTo>
                  <a:lnTo>
                    <a:pt x="1" y="1627"/>
                  </a:lnTo>
                  <a:cubicBezTo>
                    <a:pt x="12" y="1694"/>
                    <a:pt x="12" y="1749"/>
                    <a:pt x="23" y="1805"/>
                  </a:cubicBezTo>
                  <a:cubicBezTo>
                    <a:pt x="23" y="1861"/>
                    <a:pt x="34" y="1905"/>
                    <a:pt x="34" y="1950"/>
                  </a:cubicBezTo>
                  <a:cubicBezTo>
                    <a:pt x="190" y="2106"/>
                    <a:pt x="413" y="2262"/>
                    <a:pt x="691" y="2318"/>
                  </a:cubicBezTo>
                  <a:cubicBezTo>
                    <a:pt x="825" y="2342"/>
                    <a:pt x="961" y="2352"/>
                    <a:pt x="1098" y="2352"/>
                  </a:cubicBezTo>
                  <a:cubicBezTo>
                    <a:pt x="1531" y="2352"/>
                    <a:pt x="1975" y="2247"/>
                    <a:pt x="2407" y="2128"/>
                  </a:cubicBezTo>
                  <a:cubicBezTo>
                    <a:pt x="2474" y="2106"/>
                    <a:pt x="2529" y="2106"/>
                    <a:pt x="2574" y="2106"/>
                  </a:cubicBezTo>
                  <a:cubicBezTo>
                    <a:pt x="2852" y="2139"/>
                    <a:pt x="2997" y="2496"/>
                    <a:pt x="2997" y="2730"/>
                  </a:cubicBezTo>
                  <a:cubicBezTo>
                    <a:pt x="2997" y="2763"/>
                    <a:pt x="2986" y="2808"/>
                    <a:pt x="2986" y="2841"/>
                  </a:cubicBezTo>
                  <a:cubicBezTo>
                    <a:pt x="2986" y="2886"/>
                    <a:pt x="2975" y="2930"/>
                    <a:pt x="2975" y="2975"/>
                  </a:cubicBezTo>
                  <a:cubicBezTo>
                    <a:pt x="2975" y="3164"/>
                    <a:pt x="3042" y="3331"/>
                    <a:pt x="3142" y="3476"/>
                  </a:cubicBezTo>
                  <a:cubicBezTo>
                    <a:pt x="3097" y="3476"/>
                    <a:pt x="3053" y="3487"/>
                    <a:pt x="2997" y="3498"/>
                  </a:cubicBezTo>
                  <a:cubicBezTo>
                    <a:pt x="3042" y="3498"/>
                    <a:pt x="3075" y="3509"/>
                    <a:pt x="3075" y="3521"/>
                  </a:cubicBezTo>
                  <a:cubicBezTo>
                    <a:pt x="3086" y="3532"/>
                    <a:pt x="3153" y="3576"/>
                    <a:pt x="3253" y="3643"/>
                  </a:cubicBezTo>
                  <a:lnTo>
                    <a:pt x="3287" y="3643"/>
                  </a:lnTo>
                  <a:cubicBezTo>
                    <a:pt x="3309" y="3665"/>
                    <a:pt x="3343" y="3688"/>
                    <a:pt x="3376" y="3710"/>
                  </a:cubicBezTo>
                  <a:cubicBezTo>
                    <a:pt x="3779" y="3935"/>
                    <a:pt x="4514" y="4247"/>
                    <a:pt x="5175" y="4247"/>
                  </a:cubicBezTo>
                  <a:cubicBezTo>
                    <a:pt x="5299" y="4247"/>
                    <a:pt x="5421" y="4236"/>
                    <a:pt x="5537" y="4211"/>
                  </a:cubicBezTo>
                  <a:cubicBezTo>
                    <a:pt x="5559" y="4200"/>
                    <a:pt x="5593" y="4189"/>
                    <a:pt x="5626" y="4178"/>
                  </a:cubicBezTo>
                  <a:lnTo>
                    <a:pt x="5626" y="4178"/>
                  </a:lnTo>
                  <a:cubicBezTo>
                    <a:pt x="5567" y="4181"/>
                    <a:pt x="5507" y="4183"/>
                    <a:pt x="5446" y="4183"/>
                  </a:cubicBezTo>
                  <a:cubicBezTo>
                    <a:pt x="5089" y="4183"/>
                    <a:pt x="4722" y="4127"/>
                    <a:pt x="4378" y="4022"/>
                  </a:cubicBezTo>
                  <a:cubicBezTo>
                    <a:pt x="4122" y="3933"/>
                    <a:pt x="3766" y="3799"/>
                    <a:pt x="3510" y="3587"/>
                  </a:cubicBezTo>
                  <a:cubicBezTo>
                    <a:pt x="3588" y="3576"/>
                    <a:pt x="3677" y="3554"/>
                    <a:pt x="3755" y="3532"/>
                  </a:cubicBezTo>
                  <a:cubicBezTo>
                    <a:pt x="4378" y="3387"/>
                    <a:pt x="5091" y="3164"/>
                    <a:pt x="5693" y="2741"/>
                  </a:cubicBezTo>
                  <a:cubicBezTo>
                    <a:pt x="6439" y="2195"/>
                    <a:pt x="6918" y="1382"/>
                    <a:pt x="7185" y="235"/>
                  </a:cubicBezTo>
                  <a:cubicBezTo>
                    <a:pt x="7141" y="145"/>
                    <a:pt x="7096" y="67"/>
                    <a:pt x="705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1" name="Google Shape;532;p37">
              <a:extLst>
                <a:ext uri="{FF2B5EF4-FFF2-40B4-BE49-F238E27FC236}">
                  <a16:creationId xmlns:a16="http://schemas.microsoft.com/office/drawing/2014/main" id="{F1DD197E-6D96-4907-964D-01840BC59788}"/>
                </a:ext>
              </a:extLst>
            </p:cNvPr>
            <p:cNvSpPr/>
            <p:nvPr/>
          </p:nvSpPr>
          <p:spPr>
            <a:xfrm>
              <a:off x="3487103" y="3587627"/>
              <a:ext cx="163778" cy="194315"/>
            </a:xfrm>
            <a:custGeom>
              <a:avLst/>
              <a:gdLst/>
              <a:ahLst/>
              <a:cxnLst/>
              <a:rect l="l" t="t" r="r" b="b"/>
              <a:pathLst>
                <a:path w="2864" h="3398" extrusionOk="0">
                  <a:moveTo>
                    <a:pt x="491" y="3309"/>
                  </a:moveTo>
                  <a:cubicBezTo>
                    <a:pt x="613" y="3398"/>
                    <a:pt x="914" y="3376"/>
                    <a:pt x="1059" y="3320"/>
                  </a:cubicBezTo>
                  <a:cubicBezTo>
                    <a:pt x="1482" y="3186"/>
                    <a:pt x="1916" y="3030"/>
                    <a:pt x="2251" y="2752"/>
                  </a:cubicBezTo>
                  <a:cubicBezTo>
                    <a:pt x="2340" y="2674"/>
                    <a:pt x="2429" y="2596"/>
                    <a:pt x="2507" y="2507"/>
                  </a:cubicBezTo>
                  <a:cubicBezTo>
                    <a:pt x="2752" y="2239"/>
                    <a:pt x="2863" y="1983"/>
                    <a:pt x="2841" y="1549"/>
                  </a:cubicBezTo>
                  <a:cubicBezTo>
                    <a:pt x="2819" y="1025"/>
                    <a:pt x="2585" y="569"/>
                    <a:pt x="2150" y="0"/>
                  </a:cubicBezTo>
                  <a:cubicBezTo>
                    <a:pt x="1861" y="323"/>
                    <a:pt x="1593" y="491"/>
                    <a:pt x="1237" y="736"/>
                  </a:cubicBezTo>
                  <a:cubicBezTo>
                    <a:pt x="881" y="970"/>
                    <a:pt x="290" y="1215"/>
                    <a:pt x="156" y="1627"/>
                  </a:cubicBezTo>
                  <a:cubicBezTo>
                    <a:pt x="1" y="2083"/>
                    <a:pt x="101" y="2373"/>
                    <a:pt x="212" y="2830"/>
                  </a:cubicBezTo>
                  <a:cubicBezTo>
                    <a:pt x="246" y="2952"/>
                    <a:pt x="390" y="3242"/>
                    <a:pt x="491" y="330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533;p37">
              <a:extLst>
                <a:ext uri="{FF2B5EF4-FFF2-40B4-BE49-F238E27FC236}">
                  <a16:creationId xmlns:a16="http://schemas.microsoft.com/office/drawing/2014/main" id="{4D40ACB8-F9AE-4B6E-8979-7A4B42CEB3BA}"/>
                </a:ext>
              </a:extLst>
            </p:cNvPr>
            <p:cNvSpPr/>
            <p:nvPr/>
          </p:nvSpPr>
          <p:spPr>
            <a:xfrm>
              <a:off x="3244410" y="3676150"/>
              <a:ext cx="228111" cy="154228"/>
            </a:xfrm>
            <a:custGeom>
              <a:avLst/>
              <a:gdLst/>
              <a:ahLst/>
              <a:cxnLst/>
              <a:rect l="l" t="t" r="r" b="b"/>
              <a:pathLst>
                <a:path w="3989" h="2697" extrusionOk="0">
                  <a:moveTo>
                    <a:pt x="3955" y="1059"/>
                  </a:moveTo>
                  <a:cubicBezTo>
                    <a:pt x="3922" y="914"/>
                    <a:pt x="3610" y="524"/>
                    <a:pt x="2908" y="212"/>
                  </a:cubicBezTo>
                  <a:cubicBezTo>
                    <a:pt x="2485" y="23"/>
                    <a:pt x="2117" y="1"/>
                    <a:pt x="1894" y="1"/>
                  </a:cubicBezTo>
                  <a:cubicBezTo>
                    <a:pt x="1794" y="68"/>
                    <a:pt x="1694" y="146"/>
                    <a:pt x="1616" y="257"/>
                  </a:cubicBezTo>
                  <a:cubicBezTo>
                    <a:pt x="1460" y="480"/>
                    <a:pt x="936" y="1271"/>
                    <a:pt x="1" y="1505"/>
                  </a:cubicBezTo>
                  <a:cubicBezTo>
                    <a:pt x="1460" y="1906"/>
                    <a:pt x="1226" y="2351"/>
                    <a:pt x="2362" y="2496"/>
                  </a:cubicBezTo>
                  <a:cubicBezTo>
                    <a:pt x="3922" y="2696"/>
                    <a:pt x="3988" y="1215"/>
                    <a:pt x="3955" y="10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534;p37">
              <a:extLst>
                <a:ext uri="{FF2B5EF4-FFF2-40B4-BE49-F238E27FC236}">
                  <a16:creationId xmlns:a16="http://schemas.microsoft.com/office/drawing/2014/main" id="{2AD9015E-138C-4CB1-8DBB-131809E6F041}"/>
                </a:ext>
              </a:extLst>
            </p:cNvPr>
            <p:cNvSpPr/>
            <p:nvPr/>
          </p:nvSpPr>
          <p:spPr>
            <a:xfrm>
              <a:off x="3120204" y="3749405"/>
              <a:ext cx="114713" cy="91782"/>
            </a:xfrm>
            <a:custGeom>
              <a:avLst/>
              <a:gdLst/>
              <a:ahLst/>
              <a:cxnLst/>
              <a:rect l="l" t="t" r="r" b="b"/>
              <a:pathLst>
                <a:path w="2006" h="1605" extrusionOk="0">
                  <a:moveTo>
                    <a:pt x="1816" y="224"/>
                  </a:moveTo>
                  <a:cubicBezTo>
                    <a:pt x="1794" y="212"/>
                    <a:pt x="1772" y="201"/>
                    <a:pt x="1738" y="190"/>
                  </a:cubicBezTo>
                  <a:cubicBezTo>
                    <a:pt x="1604" y="112"/>
                    <a:pt x="1404" y="1"/>
                    <a:pt x="1248" y="12"/>
                  </a:cubicBezTo>
                  <a:cubicBezTo>
                    <a:pt x="1148" y="23"/>
                    <a:pt x="1048" y="56"/>
                    <a:pt x="947" y="79"/>
                  </a:cubicBezTo>
                  <a:cubicBezTo>
                    <a:pt x="713" y="146"/>
                    <a:pt x="468" y="235"/>
                    <a:pt x="246" y="335"/>
                  </a:cubicBezTo>
                  <a:cubicBezTo>
                    <a:pt x="23" y="446"/>
                    <a:pt x="0" y="1181"/>
                    <a:pt x="145" y="1293"/>
                  </a:cubicBezTo>
                  <a:cubicBezTo>
                    <a:pt x="279" y="1404"/>
                    <a:pt x="869" y="1605"/>
                    <a:pt x="1003" y="1549"/>
                  </a:cubicBezTo>
                  <a:cubicBezTo>
                    <a:pt x="1137" y="1504"/>
                    <a:pt x="1259" y="1371"/>
                    <a:pt x="1359" y="1282"/>
                  </a:cubicBezTo>
                  <a:cubicBezTo>
                    <a:pt x="1538" y="1126"/>
                    <a:pt x="1705" y="959"/>
                    <a:pt x="1838" y="769"/>
                  </a:cubicBezTo>
                  <a:cubicBezTo>
                    <a:pt x="1916" y="658"/>
                    <a:pt x="2005" y="513"/>
                    <a:pt x="1961" y="379"/>
                  </a:cubicBezTo>
                  <a:cubicBezTo>
                    <a:pt x="1939" y="301"/>
                    <a:pt x="1883" y="257"/>
                    <a:pt x="1816"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535;p37">
              <a:extLst>
                <a:ext uri="{FF2B5EF4-FFF2-40B4-BE49-F238E27FC236}">
                  <a16:creationId xmlns:a16="http://schemas.microsoft.com/office/drawing/2014/main" id="{8781F0E1-19A7-4D25-A38E-1EF3D7A5CB9E}"/>
                </a:ext>
              </a:extLst>
            </p:cNvPr>
            <p:cNvSpPr/>
            <p:nvPr/>
          </p:nvSpPr>
          <p:spPr>
            <a:xfrm>
              <a:off x="3777545" y="4082568"/>
              <a:ext cx="286097" cy="445300"/>
            </a:xfrm>
            <a:custGeom>
              <a:avLst/>
              <a:gdLst/>
              <a:ahLst/>
              <a:cxnLst/>
              <a:rect l="l" t="t" r="r" b="b"/>
              <a:pathLst>
                <a:path w="5003" h="7787" extrusionOk="0">
                  <a:moveTo>
                    <a:pt x="4891" y="5158"/>
                  </a:moveTo>
                  <a:cubicBezTo>
                    <a:pt x="4891" y="5158"/>
                    <a:pt x="4134" y="3665"/>
                    <a:pt x="3955" y="3175"/>
                  </a:cubicBezTo>
                  <a:cubicBezTo>
                    <a:pt x="3766" y="2696"/>
                    <a:pt x="4033" y="1783"/>
                    <a:pt x="2953" y="892"/>
                  </a:cubicBezTo>
                  <a:cubicBezTo>
                    <a:pt x="1883" y="0"/>
                    <a:pt x="870" y="791"/>
                    <a:pt x="435" y="1437"/>
                  </a:cubicBezTo>
                  <a:cubicBezTo>
                    <a:pt x="1" y="2095"/>
                    <a:pt x="1" y="3476"/>
                    <a:pt x="1093" y="3888"/>
                  </a:cubicBezTo>
                  <a:cubicBezTo>
                    <a:pt x="2184" y="4300"/>
                    <a:pt x="2140" y="4222"/>
                    <a:pt x="2318" y="4378"/>
                  </a:cubicBezTo>
                  <a:cubicBezTo>
                    <a:pt x="2496" y="4534"/>
                    <a:pt x="2908" y="5091"/>
                    <a:pt x="2719" y="5659"/>
                  </a:cubicBezTo>
                  <a:cubicBezTo>
                    <a:pt x="2530" y="6227"/>
                    <a:pt x="2229" y="6862"/>
                    <a:pt x="2017" y="7196"/>
                  </a:cubicBezTo>
                  <a:cubicBezTo>
                    <a:pt x="2017" y="7196"/>
                    <a:pt x="2452" y="7787"/>
                    <a:pt x="3198" y="7742"/>
                  </a:cubicBezTo>
                  <a:cubicBezTo>
                    <a:pt x="3955" y="7697"/>
                    <a:pt x="4390" y="7363"/>
                    <a:pt x="4657" y="7430"/>
                  </a:cubicBezTo>
                  <a:cubicBezTo>
                    <a:pt x="4657" y="7430"/>
                    <a:pt x="4702" y="6283"/>
                    <a:pt x="4735" y="6027"/>
                  </a:cubicBezTo>
                  <a:cubicBezTo>
                    <a:pt x="4791" y="5559"/>
                    <a:pt x="5002" y="5336"/>
                    <a:pt x="4891" y="515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 name="Google Shape;536;p37">
              <a:extLst>
                <a:ext uri="{FF2B5EF4-FFF2-40B4-BE49-F238E27FC236}">
                  <a16:creationId xmlns:a16="http://schemas.microsoft.com/office/drawing/2014/main" id="{F2A8EE3F-6D5B-4A68-81A9-DD9F2DECDDA7}"/>
                </a:ext>
              </a:extLst>
            </p:cNvPr>
            <p:cNvSpPr/>
            <p:nvPr/>
          </p:nvSpPr>
          <p:spPr>
            <a:xfrm>
              <a:off x="3778231" y="4178754"/>
              <a:ext cx="212156" cy="346713"/>
            </a:xfrm>
            <a:custGeom>
              <a:avLst/>
              <a:gdLst/>
              <a:ahLst/>
              <a:cxnLst/>
              <a:rect l="l" t="t" r="r" b="b"/>
              <a:pathLst>
                <a:path w="3710" h="6063" extrusionOk="0">
                  <a:moveTo>
                    <a:pt x="301" y="0"/>
                  </a:moveTo>
                  <a:cubicBezTo>
                    <a:pt x="0" y="702"/>
                    <a:pt x="100" y="1838"/>
                    <a:pt x="1081" y="2206"/>
                  </a:cubicBezTo>
                  <a:cubicBezTo>
                    <a:pt x="2172" y="2618"/>
                    <a:pt x="2128" y="2540"/>
                    <a:pt x="2306" y="2696"/>
                  </a:cubicBezTo>
                  <a:cubicBezTo>
                    <a:pt x="2484" y="2852"/>
                    <a:pt x="2896" y="3409"/>
                    <a:pt x="2707" y="3977"/>
                  </a:cubicBezTo>
                  <a:cubicBezTo>
                    <a:pt x="2518" y="4545"/>
                    <a:pt x="2217" y="5180"/>
                    <a:pt x="2005" y="5514"/>
                  </a:cubicBezTo>
                  <a:cubicBezTo>
                    <a:pt x="2005" y="5514"/>
                    <a:pt x="2409" y="6062"/>
                    <a:pt x="3106" y="6062"/>
                  </a:cubicBezTo>
                  <a:cubicBezTo>
                    <a:pt x="3132" y="6062"/>
                    <a:pt x="3159" y="6062"/>
                    <a:pt x="3186" y="6060"/>
                  </a:cubicBezTo>
                  <a:cubicBezTo>
                    <a:pt x="3208" y="6060"/>
                    <a:pt x="3219" y="6049"/>
                    <a:pt x="3242" y="6049"/>
                  </a:cubicBezTo>
                  <a:cubicBezTo>
                    <a:pt x="3286" y="5715"/>
                    <a:pt x="3386" y="5403"/>
                    <a:pt x="3498" y="5024"/>
                  </a:cubicBezTo>
                  <a:cubicBezTo>
                    <a:pt x="3620" y="4579"/>
                    <a:pt x="3709" y="4133"/>
                    <a:pt x="3665" y="3765"/>
                  </a:cubicBezTo>
                  <a:cubicBezTo>
                    <a:pt x="3609" y="3175"/>
                    <a:pt x="3286" y="2652"/>
                    <a:pt x="2907" y="2061"/>
                  </a:cubicBezTo>
                  <a:cubicBezTo>
                    <a:pt x="2428" y="2017"/>
                    <a:pt x="2083" y="1883"/>
                    <a:pt x="1972" y="1794"/>
                  </a:cubicBezTo>
                  <a:cubicBezTo>
                    <a:pt x="1626" y="1538"/>
                    <a:pt x="1381" y="1270"/>
                    <a:pt x="1270" y="836"/>
                  </a:cubicBezTo>
                  <a:cubicBezTo>
                    <a:pt x="1225" y="680"/>
                    <a:pt x="1225" y="535"/>
                    <a:pt x="1237" y="379"/>
                  </a:cubicBezTo>
                  <a:cubicBezTo>
                    <a:pt x="1103" y="346"/>
                    <a:pt x="969" y="312"/>
                    <a:pt x="824" y="268"/>
                  </a:cubicBezTo>
                  <a:cubicBezTo>
                    <a:pt x="635" y="212"/>
                    <a:pt x="457" y="112"/>
                    <a:pt x="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537;p37">
              <a:extLst>
                <a:ext uri="{FF2B5EF4-FFF2-40B4-BE49-F238E27FC236}">
                  <a16:creationId xmlns:a16="http://schemas.microsoft.com/office/drawing/2014/main" id="{5A90B551-4CE0-4C0B-A747-08B12880934B}"/>
                </a:ext>
              </a:extLst>
            </p:cNvPr>
            <p:cNvSpPr/>
            <p:nvPr/>
          </p:nvSpPr>
          <p:spPr>
            <a:xfrm>
              <a:off x="3462285" y="4101668"/>
              <a:ext cx="284781" cy="452962"/>
            </a:xfrm>
            <a:custGeom>
              <a:avLst/>
              <a:gdLst/>
              <a:ahLst/>
              <a:cxnLst/>
              <a:rect l="l" t="t" r="r" b="b"/>
              <a:pathLst>
                <a:path w="4980" h="7921" extrusionOk="0">
                  <a:moveTo>
                    <a:pt x="3219" y="7597"/>
                  </a:moveTo>
                  <a:cubicBezTo>
                    <a:pt x="3219" y="7597"/>
                    <a:pt x="3063" y="5826"/>
                    <a:pt x="3219" y="5459"/>
                  </a:cubicBezTo>
                  <a:cubicBezTo>
                    <a:pt x="3364" y="5091"/>
                    <a:pt x="4879" y="3487"/>
                    <a:pt x="4924" y="2841"/>
                  </a:cubicBezTo>
                  <a:cubicBezTo>
                    <a:pt x="4979" y="2206"/>
                    <a:pt x="4890" y="379"/>
                    <a:pt x="3230" y="190"/>
                  </a:cubicBezTo>
                  <a:cubicBezTo>
                    <a:pt x="1571" y="1"/>
                    <a:pt x="1092" y="1337"/>
                    <a:pt x="1136" y="2139"/>
                  </a:cubicBezTo>
                  <a:cubicBezTo>
                    <a:pt x="1192" y="2941"/>
                    <a:pt x="1716" y="4033"/>
                    <a:pt x="1649" y="4501"/>
                  </a:cubicBezTo>
                  <a:cubicBezTo>
                    <a:pt x="1571" y="4969"/>
                    <a:pt x="134" y="7118"/>
                    <a:pt x="0" y="7319"/>
                  </a:cubicBezTo>
                  <a:cubicBezTo>
                    <a:pt x="0" y="7319"/>
                    <a:pt x="635" y="7920"/>
                    <a:pt x="1448" y="7920"/>
                  </a:cubicBezTo>
                  <a:cubicBezTo>
                    <a:pt x="2005" y="7920"/>
                    <a:pt x="2540" y="7820"/>
                    <a:pt x="3219" y="759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538;p37">
              <a:extLst>
                <a:ext uri="{FF2B5EF4-FFF2-40B4-BE49-F238E27FC236}">
                  <a16:creationId xmlns:a16="http://schemas.microsoft.com/office/drawing/2014/main" id="{025922B8-240A-4A41-B046-AADD7F1B1081}"/>
                </a:ext>
              </a:extLst>
            </p:cNvPr>
            <p:cNvSpPr/>
            <p:nvPr/>
          </p:nvSpPr>
          <p:spPr>
            <a:xfrm>
              <a:off x="3462285" y="4166002"/>
              <a:ext cx="168810" cy="388629"/>
            </a:xfrm>
            <a:custGeom>
              <a:avLst/>
              <a:gdLst/>
              <a:ahLst/>
              <a:cxnLst/>
              <a:rect l="l" t="t" r="r" b="b"/>
              <a:pathLst>
                <a:path w="2952" h="6796" extrusionOk="0">
                  <a:moveTo>
                    <a:pt x="1337" y="1"/>
                  </a:moveTo>
                  <a:cubicBezTo>
                    <a:pt x="1181" y="346"/>
                    <a:pt x="1125" y="714"/>
                    <a:pt x="1136" y="1014"/>
                  </a:cubicBezTo>
                  <a:cubicBezTo>
                    <a:pt x="1192" y="1816"/>
                    <a:pt x="1716" y="2908"/>
                    <a:pt x="1649" y="3376"/>
                  </a:cubicBezTo>
                  <a:cubicBezTo>
                    <a:pt x="1571" y="3844"/>
                    <a:pt x="134" y="5993"/>
                    <a:pt x="0" y="6194"/>
                  </a:cubicBezTo>
                  <a:cubicBezTo>
                    <a:pt x="0" y="6194"/>
                    <a:pt x="635" y="6795"/>
                    <a:pt x="1448" y="6795"/>
                  </a:cubicBezTo>
                  <a:cubicBezTo>
                    <a:pt x="1504" y="6795"/>
                    <a:pt x="1649" y="5949"/>
                    <a:pt x="1827" y="5470"/>
                  </a:cubicBezTo>
                  <a:cubicBezTo>
                    <a:pt x="2039" y="4880"/>
                    <a:pt x="2596" y="4300"/>
                    <a:pt x="2841" y="3710"/>
                  </a:cubicBezTo>
                  <a:cubicBezTo>
                    <a:pt x="2885" y="3610"/>
                    <a:pt x="2952" y="3253"/>
                    <a:pt x="2852" y="2964"/>
                  </a:cubicBezTo>
                  <a:cubicBezTo>
                    <a:pt x="2718" y="2585"/>
                    <a:pt x="2451" y="2240"/>
                    <a:pt x="2339" y="1861"/>
                  </a:cubicBezTo>
                  <a:cubicBezTo>
                    <a:pt x="2206" y="1393"/>
                    <a:pt x="2217" y="959"/>
                    <a:pt x="2272" y="580"/>
                  </a:cubicBezTo>
                  <a:cubicBezTo>
                    <a:pt x="2039" y="524"/>
                    <a:pt x="1459" y="112"/>
                    <a:pt x="133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539;p37">
              <a:extLst>
                <a:ext uri="{FF2B5EF4-FFF2-40B4-BE49-F238E27FC236}">
                  <a16:creationId xmlns:a16="http://schemas.microsoft.com/office/drawing/2014/main" id="{E80CD581-2E0C-4BFA-901A-3C5A1AAB62B2}"/>
                </a:ext>
              </a:extLst>
            </p:cNvPr>
            <p:cNvSpPr/>
            <p:nvPr/>
          </p:nvSpPr>
          <p:spPr>
            <a:xfrm>
              <a:off x="3415107" y="4511231"/>
              <a:ext cx="245324" cy="133241"/>
            </a:xfrm>
            <a:custGeom>
              <a:avLst/>
              <a:gdLst/>
              <a:ahLst/>
              <a:cxnLst/>
              <a:rect l="l" t="t" r="r" b="b"/>
              <a:pathLst>
                <a:path w="4290" h="2330" extrusionOk="0">
                  <a:moveTo>
                    <a:pt x="4033" y="357"/>
                  </a:moveTo>
                  <a:cubicBezTo>
                    <a:pt x="4033" y="357"/>
                    <a:pt x="2763" y="758"/>
                    <a:pt x="2162" y="625"/>
                  </a:cubicBezTo>
                  <a:cubicBezTo>
                    <a:pt x="1816" y="547"/>
                    <a:pt x="925" y="1"/>
                    <a:pt x="925" y="1"/>
                  </a:cubicBezTo>
                  <a:cubicBezTo>
                    <a:pt x="925" y="1"/>
                    <a:pt x="112" y="213"/>
                    <a:pt x="23" y="1249"/>
                  </a:cubicBezTo>
                  <a:cubicBezTo>
                    <a:pt x="1" y="1482"/>
                    <a:pt x="112" y="1716"/>
                    <a:pt x="313" y="1839"/>
                  </a:cubicBezTo>
                  <a:cubicBezTo>
                    <a:pt x="658" y="2051"/>
                    <a:pt x="1349" y="2329"/>
                    <a:pt x="2541" y="2262"/>
                  </a:cubicBezTo>
                  <a:cubicBezTo>
                    <a:pt x="3532" y="2207"/>
                    <a:pt x="3955" y="1839"/>
                    <a:pt x="4111" y="1638"/>
                  </a:cubicBezTo>
                  <a:cubicBezTo>
                    <a:pt x="4156" y="1583"/>
                    <a:pt x="4189" y="1516"/>
                    <a:pt x="4200" y="1438"/>
                  </a:cubicBezTo>
                  <a:cubicBezTo>
                    <a:pt x="4234" y="1204"/>
                    <a:pt x="4289" y="580"/>
                    <a:pt x="4033" y="3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9" name="Google Shape;540;p37">
              <a:extLst>
                <a:ext uri="{FF2B5EF4-FFF2-40B4-BE49-F238E27FC236}">
                  <a16:creationId xmlns:a16="http://schemas.microsoft.com/office/drawing/2014/main" id="{1D7D08F0-083B-410B-9FE6-6DD78FB17B22}"/>
                </a:ext>
              </a:extLst>
            </p:cNvPr>
            <p:cNvSpPr/>
            <p:nvPr/>
          </p:nvSpPr>
          <p:spPr>
            <a:xfrm>
              <a:off x="3845081" y="4488986"/>
              <a:ext cx="222392" cy="104477"/>
            </a:xfrm>
            <a:custGeom>
              <a:avLst/>
              <a:gdLst/>
              <a:ahLst/>
              <a:cxnLst/>
              <a:rect l="l" t="t" r="r" b="b"/>
              <a:pathLst>
                <a:path w="3889" h="1827" extrusionOk="0">
                  <a:moveTo>
                    <a:pt x="3476" y="234"/>
                  </a:moveTo>
                  <a:cubicBezTo>
                    <a:pt x="3476" y="234"/>
                    <a:pt x="2184" y="546"/>
                    <a:pt x="1917" y="468"/>
                  </a:cubicBezTo>
                  <a:cubicBezTo>
                    <a:pt x="1649" y="379"/>
                    <a:pt x="892" y="0"/>
                    <a:pt x="892" y="0"/>
                  </a:cubicBezTo>
                  <a:cubicBezTo>
                    <a:pt x="892" y="0"/>
                    <a:pt x="268" y="234"/>
                    <a:pt x="134" y="735"/>
                  </a:cubicBezTo>
                  <a:cubicBezTo>
                    <a:pt x="1" y="1237"/>
                    <a:pt x="413" y="1782"/>
                    <a:pt x="1805" y="1805"/>
                  </a:cubicBezTo>
                  <a:cubicBezTo>
                    <a:pt x="3198" y="1827"/>
                    <a:pt x="3888" y="1326"/>
                    <a:pt x="3476" y="2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0" name="Google Shape;541;p37">
              <a:extLst>
                <a:ext uri="{FF2B5EF4-FFF2-40B4-BE49-F238E27FC236}">
                  <a16:creationId xmlns:a16="http://schemas.microsoft.com/office/drawing/2014/main" id="{19F27461-054B-40AD-8F8D-97F385C7D8F2}"/>
                </a:ext>
              </a:extLst>
            </p:cNvPr>
            <p:cNvSpPr/>
            <p:nvPr/>
          </p:nvSpPr>
          <p:spPr>
            <a:xfrm>
              <a:off x="3318293" y="4064097"/>
              <a:ext cx="158059" cy="108366"/>
            </a:xfrm>
            <a:custGeom>
              <a:avLst/>
              <a:gdLst/>
              <a:ahLst/>
              <a:cxnLst/>
              <a:rect l="l" t="t" r="r" b="b"/>
              <a:pathLst>
                <a:path w="2764" h="1895" extrusionOk="0">
                  <a:moveTo>
                    <a:pt x="1037" y="101"/>
                  </a:moveTo>
                  <a:cubicBezTo>
                    <a:pt x="825" y="0"/>
                    <a:pt x="547" y="0"/>
                    <a:pt x="357" y="145"/>
                  </a:cubicBezTo>
                  <a:cubicBezTo>
                    <a:pt x="201" y="257"/>
                    <a:pt x="79" y="435"/>
                    <a:pt x="45" y="635"/>
                  </a:cubicBezTo>
                  <a:cubicBezTo>
                    <a:pt x="1" y="880"/>
                    <a:pt x="68" y="1170"/>
                    <a:pt x="190" y="1382"/>
                  </a:cubicBezTo>
                  <a:cubicBezTo>
                    <a:pt x="335" y="1627"/>
                    <a:pt x="602" y="1783"/>
                    <a:pt x="881" y="1838"/>
                  </a:cubicBezTo>
                  <a:cubicBezTo>
                    <a:pt x="1170" y="1894"/>
                    <a:pt x="1460" y="1849"/>
                    <a:pt x="1738" y="1783"/>
                  </a:cubicBezTo>
                  <a:cubicBezTo>
                    <a:pt x="2017" y="1716"/>
                    <a:pt x="2295" y="1616"/>
                    <a:pt x="2485" y="1404"/>
                  </a:cubicBezTo>
                  <a:cubicBezTo>
                    <a:pt x="2685" y="1192"/>
                    <a:pt x="2763" y="858"/>
                    <a:pt x="2596" y="624"/>
                  </a:cubicBezTo>
                  <a:cubicBezTo>
                    <a:pt x="2462" y="424"/>
                    <a:pt x="2206" y="323"/>
                    <a:pt x="1972" y="323"/>
                  </a:cubicBezTo>
                  <a:cubicBezTo>
                    <a:pt x="1460" y="323"/>
                    <a:pt x="1226" y="179"/>
                    <a:pt x="1037"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1" name="Google Shape;542;p37">
              <a:extLst>
                <a:ext uri="{FF2B5EF4-FFF2-40B4-BE49-F238E27FC236}">
                  <a16:creationId xmlns:a16="http://schemas.microsoft.com/office/drawing/2014/main" id="{B4464081-7835-4BA7-8ACF-B315119DFE39}"/>
                </a:ext>
              </a:extLst>
            </p:cNvPr>
            <p:cNvSpPr/>
            <p:nvPr/>
          </p:nvSpPr>
          <p:spPr>
            <a:xfrm>
              <a:off x="3346942" y="3720126"/>
              <a:ext cx="58043" cy="40830"/>
            </a:xfrm>
            <a:custGeom>
              <a:avLst/>
              <a:gdLst/>
              <a:ahLst/>
              <a:cxnLst/>
              <a:rect l="l" t="t" r="r" b="b"/>
              <a:pathLst>
                <a:path w="1015" h="714" extrusionOk="0">
                  <a:moveTo>
                    <a:pt x="814" y="156"/>
                  </a:moveTo>
                  <a:cubicBezTo>
                    <a:pt x="870" y="179"/>
                    <a:pt x="937" y="212"/>
                    <a:pt x="970" y="268"/>
                  </a:cubicBezTo>
                  <a:cubicBezTo>
                    <a:pt x="992" y="290"/>
                    <a:pt x="992" y="323"/>
                    <a:pt x="1003" y="346"/>
                  </a:cubicBezTo>
                  <a:cubicBezTo>
                    <a:pt x="1015" y="435"/>
                    <a:pt x="981" y="524"/>
                    <a:pt x="925" y="591"/>
                  </a:cubicBezTo>
                  <a:cubicBezTo>
                    <a:pt x="848" y="680"/>
                    <a:pt x="725" y="713"/>
                    <a:pt x="614" y="713"/>
                  </a:cubicBezTo>
                  <a:cubicBezTo>
                    <a:pt x="502" y="713"/>
                    <a:pt x="391" y="680"/>
                    <a:pt x="279" y="658"/>
                  </a:cubicBezTo>
                  <a:cubicBezTo>
                    <a:pt x="213" y="635"/>
                    <a:pt x="146" y="613"/>
                    <a:pt x="79" y="602"/>
                  </a:cubicBezTo>
                  <a:cubicBezTo>
                    <a:pt x="57" y="591"/>
                    <a:pt x="23" y="580"/>
                    <a:pt x="12" y="557"/>
                  </a:cubicBezTo>
                  <a:cubicBezTo>
                    <a:pt x="1" y="535"/>
                    <a:pt x="1" y="513"/>
                    <a:pt x="12" y="502"/>
                  </a:cubicBezTo>
                  <a:cubicBezTo>
                    <a:pt x="46" y="335"/>
                    <a:pt x="135" y="167"/>
                    <a:pt x="257" y="56"/>
                  </a:cubicBezTo>
                  <a:cubicBezTo>
                    <a:pt x="291" y="34"/>
                    <a:pt x="313" y="11"/>
                    <a:pt x="346" y="11"/>
                  </a:cubicBezTo>
                  <a:cubicBezTo>
                    <a:pt x="380" y="0"/>
                    <a:pt x="424" y="11"/>
                    <a:pt x="458" y="34"/>
                  </a:cubicBezTo>
                  <a:cubicBezTo>
                    <a:pt x="580" y="78"/>
                    <a:pt x="692" y="112"/>
                    <a:pt x="814" y="156"/>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543;p37">
              <a:extLst>
                <a:ext uri="{FF2B5EF4-FFF2-40B4-BE49-F238E27FC236}">
                  <a16:creationId xmlns:a16="http://schemas.microsoft.com/office/drawing/2014/main" id="{2136F0CC-5611-4EEE-A077-FCBE0D614926}"/>
                </a:ext>
              </a:extLst>
            </p:cNvPr>
            <p:cNvSpPr/>
            <p:nvPr/>
          </p:nvSpPr>
          <p:spPr>
            <a:xfrm>
              <a:off x="3297306" y="3709947"/>
              <a:ext cx="26763" cy="29336"/>
            </a:xfrm>
            <a:custGeom>
              <a:avLst/>
              <a:gdLst/>
              <a:ahLst/>
              <a:cxnLst/>
              <a:rect l="l" t="t" r="r" b="b"/>
              <a:pathLst>
                <a:path w="468" h="513" extrusionOk="0">
                  <a:moveTo>
                    <a:pt x="0" y="435"/>
                  </a:moveTo>
                  <a:cubicBezTo>
                    <a:pt x="56" y="479"/>
                    <a:pt x="22" y="446"/>
                    <a:pt x="78" y="479"/>
                  </a:cubicBezTo>
                  <a:cubicBezTo>
                    <a:pt x="100" y="490"/>
                    <a:pt x="134" y="513"/>
                    <a:pt x="156" y="501"/>
                  </a:cubicBezTo>
                  <a:cubicBezTo>
                    <a:pt x="178" y="501"/>
                    <a:pt x="189" y="479"/>
                    <a:pt x="201" y="468"/>
                  </a:cubicBezTo>
                  <a:cubicBezTo>
                    <a:pt x="301" y="334"/>
                    <a:pt x="468" y="89"/>
                    <a:pt x="435" y="0"/>
                  </a:cubicBezTo>
                  <a:cubicBezTo>
                    <a:pt x="323" y="134"/>
                    <a:pt x="178" y="290"/>
                    <a:pt x="0" y="43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3" name="Google Shape;544;p37">
              <a:extLst>
                <a:ext uri="{FF2B5EF4-FFF2-40B4-BE49-F238E27FC236}">
                  <a16:creationId xmlns:a16="http://schemas.microsoft.com/office/drawing/2014/main" id="{18269FBB-39CC-4050-80B1-18AA14234ABF}"/>
                </a:ext>
              </a:extLst>
            </p:cNvPr>
            <p:cNvSpPr/>
            <p:nvPr/>
          </p:nvSpPr>
          <p:spPr>
            <a:xfrm>
              <a:off x="3607477" y="4141183"/>
              <a:ext cx="93097" cy="162463"/>
            </a:xfrm>
            <a:custGeom>
              <a:avLst/>
              <a:gdLst/>
              <a:ahLst/>
              <a:cxnLst/>
              <a:rect l="l" t="t" r="r" b="b"/>
              <a:pathLst>
                <a:path w="1628" h="2841" extrusionOk="0">
                  <a:moveTo>
                    <a:pt x="1627" y="45"/>
                  </a:moveTo>
                  <a:lnTo>
                    <a:pt x="1371" y="23"/>
                  </a:lnTo>
                  <a:cubicBezTo>
                    <a:pt x="1026" y="0"/>
                    <a:pt x="680" y="112"/>
                    <a:pt x="458" y="334"/>
                  </a:cubicBezTo>
                  <a:cubicBezTo>
                    <a:pt x="246" y="557"/>
                    <a:pt x="1" y="902"/>
                    <a:pt x="1" y="1415"/>
                  </a:cubicBezTo>
                  <a:cubicBezTo>
                    <a:pt x="1" y="2674"/>
                    <a:pt x="1415" y="2841"/>
                    <a:pt x="1415" y="284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4" name="Google Shape;545;p37">
              <a:extLst>
                <a:ext uri="{FF2B5EF4-FFF2-40B4-BE49-F238E27FC236}">
                  <a16:creationId xmlns:a16="http://schemas.microsoft.com/office/drawing/2014/main" id="{304A91A7-87BE-4829-AFD7-E6D7F2199C7B}"/>
                </a:ext>
              </a:extLst>
            </p:cNvPr>
            <p:cNvSpPr/>
            <p:nvPr/>
          </p:nvSpPr>
          <p:spPr>
            <a:xfrm>
              <a:off x="3639329" y="4143700"/>
              <a:ext cx="119174" cy="159946"/>
            </a:xfrm>
            <a:custGeom>
              <a:avLst/>
              <a:gdLst/>
              <a:ahLst/>
              <a:cxnLst/>
              <a:rect l="l" t="t" r="r" b="b"/>
              <a:pathLst>
                <a:path w="2084" h="2797" extrusionOk="0">
                  <a:moveTo>
                    <a:pt x="2084" y="1349"/>
                  </a:moveTo>
                  <a:cubicBezTo>
                    <a:pt x="2084" y="2117"/>
                    <a:pt x="1560" y="2797"/>
                    <a:pt x="1003" y="2797"/>
                  </a:cubicBezTo>
                  <a:cubicBezTo>
                    <a:pt x="446" y="2797"/>
                    <a:pt x="1" y="2173"/>
                    <a:pt x="1" y="1404"/>
                  </a:cubicBezTo>
                  <a:cubicBezTo>
                    <a:pt x="1" y="625"/>
                    <a:pt x="446" y="1"/>
                    <a:pt x="1003" y="1"/>
                  </a:cubicBezTo>
                  <a:cubicBezTo>
                    <a:pt x="1560" y="1"/>
                    <a:pt x="2084" y="569"/>
                    <a:pt x="2084" y="134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5" name="Google Shape;546;p37">
              <a:extLst>
                <a:ext uri="{FF2B5EF4-FFF2-40B4-BE49-F238E27FC236}">
                  <a16:creationId xmlns:a16="http://schemas.microsoft.com/office/drawing/2014/main" id="{8D39E6B4-1DD7-4671-B45C-DF7248516913}"/>
                </a:ext>
              </a:extLst>
            </p:cNvPr>
            <p:cNvSpPr/>
            <p:nvPr/>
          </p:nvSpPr>
          <p:spPr>
            <a:xfrm>
              <a:off x="3661002" y="4169833"/>
              <a:ext cx="78401" cy="108995"/>
            </a:xfrm>
            <a:custGeom>
              <a:avLst/>
              <a:gdLst/>
              <a:ahLst/>
              <a:cxnLst/>
              <a:rect l="l" t="t" r="r" b="b"/>
              <a:pathLst>
                <a:path w="1371" h="1906" extrusionOk="0">
                  <a:moveTo>
                    <a:pt x="691" y="145"/>
                  </a:moveTo>
                  <a:cubicBezTo>
                    <a:pt x="981" y="145"/>
                    <a:pt x="1215" y="513"/>
                    <a:pt x="1215" y="947"/>
                  </a:cubicBezTo>
                  <a:cubicBezTo>
                    <a:pt x="1215" y="1393"/>
                    <a:pt x="981" y="1749"/>
                    <a:pt x="691" y="1749"/>
                  </a:cubicBezTo>
                  <a:cubicBezTo>
                    <a:pt x="402" y="1749"/>
                    <a:pt x="168" y="1393"/>
                    <a:pt x="168" y="947"/>
                  </a:cubicBezTo>
                  <a:cubicBezTo>
                    <a:pt x="168" y="513"/>
                    <a:pt x="402" y="145"/>
                    <a:pt x="691" y="145"/>
                  </a:cubicBezTo>
                  <a:close/>
                  <a:moveTo>
                    <a:pt x="691" y="0"/>
                  </a:moveTo>
                  <a:cubicBezTo>
                    <a:pt x="312" y="0"/>
                    <a:pt x="0" y="424"/>
                    <a:pt x="0" y="947"/>
                  </a:cubicBezTo>
                  <a:cubicBezTo>
                    <a:pt x="0" y="1471"/>
                    <a:pt x="312" y="1905"/>
                    <a:pt x="691" y="1905"/>
                  </a:cubicBezTo>
                  <a:cubicBezTo>
                    <a:pt x="1070" y="1905"/>
                    <a:pt x="1371" y="1471"/>
                    <a:pt x="1371" y="947"/>
                  </a:cubicBezTo>
                  <a:cubicBezTo>
                    <a:pt x="1371" y="424"/>
                    <a:pt x="1070" y="0"/>
                    <a:pt x="6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6" name="Google Shape;547;p37">
              <a:extLst>
                <a:ext uri="{FF2B5EF4-FFF2-40B4-BE49-F238E27FC236}">
                  <a16:creationId xmlns:a16="http://schemas.microsoft.com/office/drawing/2014/main" id="{7B67190D-392C-43EC-B7F8-33E26D1773A0}"/>
                </a:ext>
              </a:extLst>
            </p:cNvPr>
            <p:cNvSpPr/>
            <p:nvPr/>
          </p:nvSpPr>
          <p:spPr>
            <a:xfrm>
              <a:off x="3867383" y="4136723"/>
              <a:ext cx="75884" cy="131240"/>
            </a:xfrm>
            <a:custGeom>
              <a:avLst/>
              <a:gdLst/>
              <a:ahLst/>
              <a:cxnLst/>
              <a:rect l="l" t="t" r="r" b="b"/>
              <a:pathLst>
                <a:path w="1327" h="2295" extrusionOk="0">
                  <a:moveTo>
                    <a:pt x="1326" y="45"/>
                  </a:moveTo>
                  <a:lnTo>
                    <a:pt x="1126" y="23"/>
                  </a:lnTo>
                  <a:cubicBezTo>
                    <a:pt x="847" y="0"/>
                    <a:pt x="546" y="112"/>
                    <a:pt x="368" y="290"/>
                  </a:cubicBezTo>
                  <a:cubicBezTo>
                    <a:pt x="190" y="468"/>
                    <a:pt x="1" y="747"/>
                    <a:pt x="1" y="1159"/>
                  </a:cubicBezTo>
                  <a:cubicBezTo>
                    <a:pt x="1" y="2172"/>
                    <a:pt x="1159" y="2295"/>
                    <a:pt x="1159" y="229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7" name="Google Shape;548;p37">
              <a:extLst>
                <a:ext uri="{FF2B5EF4-FFF2-40B4-BE49-F238E27FC236}">
                  <a16:creationId xmlns:a16="http://schemas.microsoft.com/office/drawing/2014/main" id="{E44CBC5F-26DE-4CE9-BA15-363429B14B53}"/>
                </a:ext>
              </a:extLst>
            </p:cNvPr>
            <p:cNvSpPr/>
            <p:nvPr/>
          </p:nvSpPr>
          <p:spPr>
            <a:xfrm>
              <a:off x="3894774" y="4139239"/>
              <a:ext cx="95613" cy="128723"/>
            </a:xfrm>
            <a:custGeom>
              <a:avLst/>
              <a:gdLst/>
              <a:ahLst/>
              <a:cxnLst/>
              <a:rect l="l" t="t" r="r" b="b"/>
              <a:pathLst>
                <a:path w="1672" h="2251" extrusionOk="0">
                  <a:moveTo>
                    <a:pt x="1671" y="1081"/>
                  </a:moveTo>
                  <a:cubicBezTo>
                    <a:pt x="1671" y="1705"/>
                    <a:pt x="1248" y="2251"/>
                    <a:pt x="803" y="2251"/>
                  </a:cubicBezTo>
                  <a:cubicBezTo>
                    <a:pt x="357" y="2251"/>
                    <a:pt x="1" y="1750"/>
                    <a:pt x="1" y="1126"/>
                  </a:cubicBezTo>
                  <a:cubicBezTo>
                    <a:pt x="1" y="502"/>
                    <a:pt x="357" y="1"/>
                    <a:pt x="803" y="1"/>
                  </a:cubicBezTo>
                  <a:cubicBezTo>
                    <a:pt x="1248" y="1"/>
                    <a:pt x="1671" y="458"/>
                    <a:pt x="1671" y="10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8" name="Google Shape;549;p37">
              <a:extLst>
                <a:ext uri="{FF2B5EF4-FFF2-40B4-BE49-F238E27FC236}">
                  <a16:creationId xmlns:a16="http://schemas.microsoft.com/office/drawing/2014/main" id="{503C70A1-6E7F-4A5A-877B-13AC94050E63}"/>
                </a:ext>
              </a:extLst>
            </p:cNvPr>
            <p:cNvSpPr/>
            <p:nvPr/>
          </p:nvSpPr>
          <p:spPr>
            <a:xfrm>
              <a:off x="3911987" y="4160283"/>
              <a:ext cx="63132" cy="87321"/>
            </a:xfrm>
            <a:custGeom>
              <a:avLst/>
              <a:gdLst/>
              <a:ahLst/>
              <a:cxnLst/>
              <a:rect l="l" t="t" r="r" b="b"/>
              <a:pathLst>
                <a:path w="1104" h="1527" extrusionOk="0">
                  <a:moveTo>
                    <a:pt x="546" y="123"/>
                  </a:moveTo>
                  <a:cubicBezTo>
                    <a:pt x="780" y="123"/>
                    <a:pt x="969" y="413"/>
                    <a:pt x="969" y="758"/>
                  </a:cubicBezTo>
                  <a:cubicBezTo>
                    <a:pt x="969" y="1114"/>
                    <a:pt x="780" y="1404"/>
                    <a:pt x="546" y="1404"/>
                  </a:cubicBezTo>
                  <a:cubicBezTo>
                    <a:pt x="312" y="1404"/>
                    <a:pt x="123" y="1114"/>
                    <a:pt x="123" y="758"/>
                  </a:cubicBezTo>
                  <a:cubicBezTo>
                    <a:pt x="123" y="413"/>
                    <a:pt x="312" y="123"/>
                    <a:pt x="546" y="123"/>
                  </a:cubicBezTo>
                  <a:close/>
                  <a:moveTo>
                    <a:pt x="546" y="0"/>
                  </a:moveTo>
                  <a:cubicBezTo>
                    <a:pt x="245" y="0"/>
                    <a:pt x="0" y="335"/>
                    <a:pt x="0" y="758"/>
                  </a:cubicBezTo>
                  <a:cubicBezTo>
                    <a:pt x="0" y="1181"/>
                    <a:pt x="245" y="1526"/>
                    <a:pt x="546" y="1526"/>
                  </a:cubicBezTo>
                  <a:cubicBezTo>
                    <a:pt x="858" y="1526"/>
                    <a:pt x="1103" y="1181"/>
                    <a:pt x="1103" y="758"/>
                  </a:cubicBezTo>
                  <a:cubicBezTo>
                    <a:pt x="1103" y="335"/>
                    <a:pt x="858" y="0"/>
                    <a:pt x="54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2679150" y="298363"/>
            <a:ext cx="4464734" cy="6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u="sng" dirty="0">
                <a:solidFill>
                  <a:schemeClr val="accent5"/>
                </a:solidFill>
              </a:rPr>
              <a:t>Brief </a:t>
            </a:r>
            <a:r>
              <a:rPr lang="en" sz="3200" b="1" u="sng" dirty="0">
                <a:solidFill>
                  <a:schemeClr val="bg1"/>
                </a:solidFill>
              </a:rPr>
              <a:t>about</a:t>
            </a:r>
            <a:r>
              <a:rPr lang="en" sz="3200" b="1" u="sng" dirty="0">
                <a:solidFill>
                  <a:schemeClr val="accent5"/>
                </a:solidFill>
              </a:rPr>
              <a:t> Project</a:t>
            </a:r>
            <a:endParaRPr sz="3200" b="1" u="sng" dirty="0">
              <a:solidFill>
                <a:schemeClr val="accent5"/>
              </a:solidFill>
            </a:endParaRPr>
          </a:p>
        </p:txBody>
      </p:sp>
      <p:sp>
        <p:nvSpPr>
          <p:cNvPr id="358" name="Google Shape;358;p37"/>
          <p:cNvSpPr txBox="1">
            <a:spLocks noGrp="1"/>
          </p:cNvSpPr>
          <p:nvPr>
            <p:ph type="subTitle" idx="1"/>
          </p:nvPr>
        </p:nvSpPr>
        <p:spPr>
          <a:xfrm>
            <a:off x="2578560" y="992563"/>
            <a:ext cx="6279690" cy="3504579"/>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dirty="0"/>
              <a:t>Human Activity Recognition (HAR) is the process of automatically identifying human activities from data gathered from sensors or other sources.</a:t>
            </a:r>
          </a:p>
          <a:p>
            <a:pPr marL="285750" lvl="0" indent="-285750" algn="just">
              <a:buFont typeface="Arial" panose="020B0604020202020204" pitchFamily="34" charset="0"/>
              <a:buChar char="•"/>
            </a:pPr>
            <a:endParaRPr lang="en-US" dirty="0"/>
          </a:p>
          <a:p>
            <a:pPr marL="0" indent="0" algn="just"/>
            <a:r>
              <a:rPr lang="en-US" b="1" u="sng" dirty="0">
                <a:solidFill>
                  <a:schemeClr val="accent2"/>
                </a:solidFill>
              </a:rPr>
              <a:t>Goals:</a:t>
            </a:r>
            <a:r>
              <a:rPr lang="en-US" dirty="0">
                <a:solidFill>
                  <a:schemeClr val="accent2"/>
                </a:solidFill>
              </a:rPr>
              <a:t> </a:t>
            </a:r>
          </a:p>
          <a:p>
            <a:pPr marL="285750" indent="-285750" algn="just">
              <a:buFont typeface="Arial" panose="020B0604020202020204" pitchFamily="34" charset="0"/>
              <a:buChar char="•"/>
            </a:pPr>
            <a:endParaRPr lang="en-US" dirty="0"/>
          </a:p>
          <a:p>
            <a:pPr marL="285750" indent="-285750" algn="just">
              <a:buFont typeface="Wingdings" panose="05000000000000000000" pitchFamily="2" charset="2"/>
              <a:buChar char="q"/>
            </a:pPr>
            <a:r>
              <a:rPr lang="en-US" dirty="0"/>
              <a:t>The goal of this study is to explore sensor technology for sensing experiment by using the accelerometer and gyroscope and to identify supervised machine learning and deep learning classifier to achieve the best activity recognition performance. </a:t>
            </a:r>
          </a:p>
          <a:p>
            <a:pPr marL="285750" indent="-285750" algn="just">
              <a:buFont typeface="Wingdings" panose="05000000000000000000" pitchFamily="2" charset="2"/>
              <a:buChar char="q"/>
            </a:pPr>
            <a:r>
              <a:rPr lang="en-US" dirty="0"/>
              <a:t>The main goal of this project is Elder Care center and Patient monitoring system. By using human activity recognition, we can detect elder person's activities and it will ensure their safety as well as it will make nurses' and doctors’ task more easier.</a:t>
            </a:r>
          </a:p>
          <a:p>
            <a:pPr marL="285750" lvl="0" indent="-285750" algn="just">
              <a:buFont typeface="Arial" panose="020B0604020202020204" pitchFamily="34" charset="0"/>
              <a:buChar char="•"/>
            </a:pPr>
            <a:endParaRPr dirty="0"/>
          </a:p>
        </p:txBody>
      </p:sp>
      <p:grpSp>
        <p:nvGrpSpPr>
          <p:cNvPr id="439" name="Google Shape;439;p37"/>
          <p:cNvGrpSpPr/>
          <p:nvPr/>
        </p:nvGrpSpPr>
        <p:grpSpPr>
          <a:xfrm>
            <a:off x="473944" y="752581"/>
            <a:ext cx="1672060" cy="3831041"/>
            <a:chOff x="1250353" y="1356307"/>
            <a:chExt cx="1479961" cy="3390902"/>
          </a:xfrm>
        </p:grpSpPr>
        <p:sp>
          <p:nvSpPr>
            <p:cNvPr id="440" name="Google Shape;440;p37"/>
            <p:cNvSpPr/>
            <p:nvPr/>
          </p:nvSpPr>
          <p:spPr>
            <a:xfrm>
              <a:off x="2150185" y="2498609"/>
              <a:ext cx="138995" cy="180079"/>
            </a:xfrm>
            <a:custGeom>
              <a:avLst/>
              <a:gdLst/>
              <a:ahLst/>
              <a:cxnLst/>
              <a:rect l="l" t="t" r="r" b="b"/>
              <a:pathLst>
                <a:path w="1583" h="2051" extrusionOk="0">
                  <a:moveTo>
                    <a:pt x="859" y="135"/>
                  </a:moveTo>
                  <a:cubicBezTo>
                    <a:pt x="458" y="1"/>
                    <a:pt x="57" y="235"/>
                    <a:pt x="23" y="680"/>
                  </a:cubicBezTo>
                  <a:cubicBezTo>
                    <a:pt x="1" y="870"/>
                    <a:pt x="34" y="1070"/>
                    <a:pt x="112" y="1260"/>
                  </a:cubicBezTo>
                  <a:cubicBezTo>
                    <a:pt x="190" y="1460"/>
                    <a:pt x="302" y="1627"/>
                    <a:pt x="435" y="1750"/>
                  </a:cubicBezTo>
                  <a:cubicBezTo>
                    <a:pt x="769" y="2051"/>
                    <a:pt x="1226" y="1950"/>
                    <a:pt x="1427" y="1583"/>
                  </a:cubicBezTo>
                  <a:cubicBezTo>
                    <a:pt x="1560" y="1327"/>
                    <a:pt x="1583" y="1026"/>
                    <a:pt x="1471" y="725"/>
                  </a:cubicBezTo>
                  <a:cubicBezTo>
                    <a:pt x="1349" y="435"/>
                    <a:pt x="1126" y="224"/>
                    <a:pt x="859" y="13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37"/>
            <p:cNvSpPr/>
            <p:nvPr/>
          </p:nvSpPr>
          <p:spPr>
            <a:xfrm>
              <a:off x="1491028" y="4398991"/>
              <a:ext cx="344370" cy="333642"/>
            </a:xfrm>
            <a:custGeom>
              <a:avLst/>
              <a:gdLst/>
              <a:ahLst/>
              <a:cxnLst/>
              <a:rect l="l" t="t" r="r" b="b"/>
              <a:pathLst>
                <a:path w="3922" h="3800" extrusionOk="0">
                  <a:moveTo>
                    <a:pt x="3297" y="0"/>
                  </a:moveTo>
                  <a:cubicBezTo>
                    <a:pt x="3297" y="0"/>
                    <a:pt x="2975" y="167"/>
                    <a:pt x="2551" y="167"/>
                  </a:cubicBezTo>
                  <a:cubicBezTo>
                    <a:pt x="2374" y="167"/>
                    <a:pt x="2179" y="138"/>
                    <a:pt x="1983" y="56"/>
                  </a:cubicBezTo>
                  <a:cubicBezTo>
                    <a:pt x="1983" y="56"/>
                    <a:pt x="1626" y="969"/>
                    <a:pt x="1292" y="1415"/>
                  </a:cubicBezTo>
                  <a:cubicBezTo>
                    <a:pt x="958" y="1849"/>
                    <a:pt x="0" y="2896"/>
                    <a:pt x="56" y="3297"/>
                  </a:cubicBezTo>
                  <a:cubicBezTo>
                    <a:pt x="103" y="3587"/>
                    <a:pt x="629" y="3800"/>
                    <a:pt x="1085" y="3800"/>
                  </a:cubicBezTo>
                  <a:cubicBezTo>
                    <a:pt x="1277" y="3800"/>
                    <a:pt x="1456" y="3762"/>
                    <a:pt x="1582" y="3676"/>
                  </a:cubicBezTo>
                  <a:cubicBezTo>
                    <a:pt x="2005" y="3386"/>
                    <a:pt x="2607" y="2618"/>
                    <a:pt x="2763" y="2473"/>
                  </a:cubicBezTo>
                  <a:cubicBezTo>
                    <a:pt x="2930" y="2339"/>
                    <a:pt x="3364" y="2150"/>
                    <a:pt x="3587" y="1805"/>
                  </a:cubicBezTo>
                  <a:cubicBezTo>
                    <a:pt x="3754" y="1537"/>
                    <a:pt x="3921" y="802"/>
                    <a:pt x="3297"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37"/>
            <p:cNvSpPr/>
            <p:nvPr/>
          </p:nvSpPr>
          <p:spPr>
            <a:xfrm>
              <a:off x="1495857" y="4489954"/>
              <a:ext cx="325843" cy="257255"/>
            </a:xfrm>
            <a:custGeom>
              <a:avLst/>
              <a:gdLst/>
              <a:ahLst/>
              <a:cxnLst/>
              <a:rect l="l" t="t" r="r" b="b"/>
              <a:pathLst>
                <a:path w="3711" h="2930" extrusionOk="0">
                  <a:moveTo>
                    <a:pt x="3532" y="468"/>
                  </a:moveTo>
                  <a:cubicBezTo>
                    <a:pt x="3309" y="824"/>
                    <a:pt x="2875" y="1014"/>
                    <a:pt x="2708" y="1147"/>
                  </a:cubicBezTo>
                  <a:cubicBezTo>
                    <a:pt x="2552" y="1281"/>
                    <a:pt x="1950" y="2061"/>
                    <a:pt x="1527" y="2350"/>
                  </a:cubicBezTo>
                  <a:cubicBezTo>
                    <a:pt x="1137" y="2618"/>
                    <a:pt x="224" y="2417"/>
                    <a:pt x="34" y="2061"/>
                  </a:cubicBezTo>
                  <a:cubicBezTo>
                    <a:pt x="12" y="2139"/>
                    <a:pt x="1" y="2206"/>
                    <a:pt x="1" y="2261"/>
                  </a:cubicBezTo>
                  <a:cubicBezTo>
                    <a:pt x="68" y="2673"/>
                    <a:pt x="1104" y="2930"/>
                    <a:pt x="1527" y="2640"/>
                  </a:cubicBezTo>
                  <a:cubicBezTo>
                    <a:pt x="1950" y="2350"/>
                    <a:pt x="2552" y="1582"/>
                    <a:pt x="2708" y="1437"/>
                  </a:cubicBezTo>
                  <a:cubicBezTo>
                    <a:pt x="2875" y="1303"/>
                    <a:pt x="3309" y="1114"/>
                    <a:pt x="3532" y="769"/>
                  </a:cubicBezTo>
                  <a:cubicBezTo>
                    <a:pt x="3621" y="624"/>
                    <a:pt x="3710" y="345"/>
                    <a:pt x="3677" y="0"/>
                  </a:cubicBezTo>
                  <a:cubicBezTo>
                    <a:pt x="3654" y="201"/>
                    <a:pt x="3588" y="368"/>
                    <a:pt x="3532" y="4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37"/>
            <p:cNvSpPr/>
            <p:nvPr/>
          </p:nvSpPr>
          <p:spPr>
            <a:xfrm>
              <a:off x="1904944" y="4372563"/>
              <a:ext cx="432614" cy="224418"/>
            </a:xfrm>
            <a:custGeom>
              <a:avLst/>
              <a:gdLst/>
              <a:ahLst/>
              <a:cxnLst/>
              <a:rect l="l" t="t" r="r" b="b"/>
              <a:pathLst>
                <a:path w="4927" h="2556" extrusionOk="0">
                  <a:moveTo>
                    <a:pt x="2482" y="0"/>
                  </a:moveTo>
                  <a:cubicBezTo>
                    <a:pt x="2482" y="0"/>
                    <a:pt x="2294" y="207"/>
                    <a:pt x="1663" y="207"/>
                  </a:cubicBezTo>
                  <a:cubicBezTo>
                    <a:pt x="1466" y="207"/>
                    <a:pt x="1225" y="187"/>
                    <a:pt x="934" y="134"/>
                  </a:cubicBezTo>
                  <a:cubicBezTo>
                    <a:pt x="934" y="134"/>
                    <a:pt x="933" y="134"/>
                    <a:pt x="933" y="134"/>
                  </a:cubicBezTo>
                  <a:cubicBezTo>
                    <a:pt x="905" y="134"/>
                    <a:pt x="1" y="1650"/>
                    <a:pt x="778" y="2016"/>
                  </a:cubicBezTo>
                  <a:cubicBezTo>
                    <a:pt x="1021" y="2127"/>
                    <a:pt x="1168" y="2154"/>
                    <a:pt x="1290" y="2154"/>
                  </a:cubicBezTo>
                  <a:cubicBezTo>
                    <a:pt x="1410" y="2154"/>
                    <a:pt x="1505" y="2128"/>
                    <a:pt x="1642" y="2128"/>
                  </a:cubicBezTo>
                  <a:cubicBezTo>
                    <a:pt x="1776" y="2128"/>
                    <a:pt x="1950" y="2153"/>
                    <a:pt x="2226" y="2250"/>
                  </a:cubicBezTo>
                  <a:cubicBezTo>
                    <a:pt x="2672" y="2409"/>
                    <a:pt x="3403" y="2555"/>
                    <a:pt x="3990" y="2555"/>
                  </a:cubicBezTo>
                  <a:cubicBezTo>
                    <a:pt x="4516" y="2555"/>
                    <a:pt x="4926" y="2437"/>
                    <a:pt x="4910" y="2106"/>
                  </a:cubicBezTo>
                  <a:cubicBezTo>
                    <a:pt x="4888" y="1526"/>
                    <a:pt x="4320" y="1582"/>
                    <a:pt x="3952" y="1415"/>
                  </a:cubicBezTo>
                  <a:cubicBezTo>
                    <a:pt x="3585" y="1237"/>
                    <a:pt x="2928" y="947"/>
                    <a:pt x="2482"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37"/>
            <p:cNvSpPr/>
            <p:nvPr/>
          </p:nvSpPr>
          <p:spPr>
            <a:xfrm>
              <a:off x="1943842" y="4489954"/>
              <a:ext cx="395209" cy="129154"/>
            </a:xfrm>
            <a:custGeom>
              <a:avLst/>
              <a:gdLst/>
              <a:ahLst/>
              <a:cxnLst/>
              <a:rect l="l" t="t" r="r" b="b"/>
              <a:pathLst>
                <a:path w="4501" h="1471" extrusionOk="0">
                  <a:moveTo>
                    <a:pt x="4456" y="646"/>
                  </a:moveTo>
                  <a:cubicBezTo>
                    <a:pt x="4278" y="1203"/>
                    <a:pt x="2574" y="958"/>
                    <a:pt x="1783" y="679"/>
                  </a:cubicBezTo>
                  <a:cubicBezTo>
                    <a:pt x="936" y="379"/>
                    <a:pt x="1048" y="769"/>
                    <a:pt x="335" y="434"/>
                  </a:cubicBezTo>
                  <a:cubicBezTo>
                    <a:pt x="145" y="345"/>
                    <a:pt x="56" y="189"/>
                    <a:pt x="34" y="0"/>
                  </a:cubicBezTo>
                  <a:cubicBezTo>
                    <a:pt x="1" y="290"/>
                    <a:pt x="67" y="546"/>
                    <a:pt x="335" y="679"/>
                  </a:cubicBezTo>
                  <a:cubicBezTo>
                    <a:pt x="1048" y="1003"/>
                    <a:pt x="936" y="613"/>
                    <a:pt x="1783" y="913"/>
                  </a:cubicBezTo>
                  <a:cubicBezTo>
                    <a:pt x="2629" y="1214"/>
                    <a:pt x="4501" y="1470"/>
                    <a:pt x="4467" y="769"/>
                  </a:cubicBezTo>
                  <a:cubicBezTo>
                    <a:pt x="4467" y="724"/>
                    <a:pt x="4456" y="691"/>
                    <a:pt x="4456"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37"/>
            <p:cNvSpPr/>
            <p:nvPr/>
          </p:nvSpPr>
          <p:spPr>
            <a:xfrm>
              <a:off x="1519389" y="4409703"/>
              <a:ext cx="230839" cy="245578"/>
            </a:xfrm>
            <a:custGeom>
              <a:avLst/>
              <a:gdLst/>
              <a:ahLst/>
              <a:cxnLst/>
              <a:rect l="l" t="t" r="r" b="b"/>
              <a:pathLst>
                <a:path w="2629" h="2797" extrusionOk="0">
                  <a:moveTo>
                    <a:pt x="2596" y="1"/>
                  </a:moveTo>
                  <a:cubicBezTo>
                    <a:pt x="2529" y="12"/>
                    <a:pt x="2462" y="23"/>
                    <a:pt x="2395" y="34"/>
                  </a:cubicBezTo>
                  <a:cubicBezTo>
                    <a:pt x="2384" y="446"/>
                    <a:pt x="2339" y="1037"/>
                    <a:pt x="2295" y="1159"/>
                  </a:cubicBezTo>
                  <a:cubicBezTo>
                    <a:pt x="2217" y="1326"/>
                    <a:pt x="1114" y="2518"/>
                    <a:pt x="925" y="2574"/>
                  </a:cubicBezTo>
                  <a:cubicBezTo>
                    <a:pt x="546" y="2518"/>
                    <a:pt x="268" y="2440"/>
                    <a:pt x="123" y="2351"/>
                  </a:cubicBezTo>
                  <a:cubicBezTo>
                    <a:pt x="78" y="2418"/>
                    <a:pt x="34" y="2485"/>
                    <a:pt x="0" y="2540"/>
                  </a:cubicBezTo>
                  <a:cubicBezTo>
                    <a:pt x="223" y="2685"/>
                    <a:pt x="579" y="2763"/>
                    <a:pt x="902" y="2796"/>
                  </a:cubicBezTo>
                  <a:lnTo>
                    <a:pt x="914" y="2796"/>
                  </a:lnTo>
                  <a:cubicBezTo>
                    <a:pt x="1237" y="2796"/>
                    <a:pt x="2428" y="1404"/>
                    <a:pt x="2506" y="1248"/>
                  </a:cubicBezTo>
                  <a:cubicBezTo>
                    <a:pt x="2596" y="1048"/>
                    <a:pt x="2629" y="179"/>
                    <a:pt x="262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37"/>
            <p:cNvSpPr/>
            <p:nvPr/>
          </p:nvSpPr>
          <p:spPr>
            <a:xfrm>
              <a:off x="2010311" y="4388191"/>
              <a:ext cx="291600" cy="169279"/>
            </a:xfrm>
            <a:custGeom>
              <a:avLst/>
              <a:gdLst/>
              <a:ahLst/>
              <a:cxnLst/>
              <a:rect l="l" t="t" r="r" b="b"/>
              <a:pathLst>
                <a:path w="3321" h="1928" extrusionOk="0">
                  <a:moveTo>
                    <a:pt x="57" y="1"/>
                  </a:moveTo>
                  <a:lnTo>
                    <a:pt x="1" y="56"/>
                  </a:lnTo>
                  <a:cubicBezTo>
                    <a:pt x="12" y="67"/>
                    <a:pt x="892" y="1025"/>
                    <a:pt x="1137" y="1315"/>
                  </a:cubicBezTo>
                  <a:cubicBezTo>
                    <a:pt x="1482" y="1716"/>
                    <a:pt x="2140" y="1928"/>
                    <a:pt x="2552" y="1928"/>
                  </a:cubicBezTo>
                  <a:cubicBezTo>
                    <a:pt x="2630" y="1928"/>
                    <a:pt x="2685" y="1916"/>
                    <a:pt x="2741" y="1905"/>
                  </a:cubicBezTo>
                  <a:cubicBezTo>
                    <a:pt x="2997" y="1850"/>
                    <a:pt x="3187" y="1660"/>
                    <a:pt x="3276" y="1493"/>
                  </a:cubicBezTo>
                  <a:cubicBezTo>
                    <a:pt x="3298" y="1471"/>
                    <a:pt x="3309" y="1437"/>
                    <a:pt x="3320" y="1415"/>
                  </a:cubicBezTo>
                  <a:cubicBezTo>
                    <a:pt x="3242" y="1382"/>
                    <a:pt x="3176" y="1371"/>
                    <a:pt x="3098" y="1348"/>
                  </a:cubicBezTo>
                  <a:cubicBezTo>
                    <a:pt x="3087" y="1360"/>
                    <a:pt x="3087" y="1371"/>
                    <a:pt x="3075" y="1382"/>
                  </a:cubicBezTo>
                  <a:cubicBezTo>
                    <a:pt x="2986" y="1527"/>
                    <a:pt x="2841" y="1649"/>
                    <a:pt x="2685" y="1683"/>
                  </a:cubicBezTo>
                  <a:cubicBezTo>
                    <a:pt x="2648" y="1692"/>
                    <a:pt x="2600" y="1697"/>
                    <a:pt x="2545" y="1697"/>
                  </a:cubicBezTo>
                  <a:cubicBezTo>
                    <a:pt x="2214" y="1697"/>
                    <a:pt x="1621" y="1522"/>
                    <a:pt x="1315" y="1159"/>
                  </a:cubicBezTo>
                  <a:cubicBezTo>
                    <a:pt x="1115" y="925"/>
                    <a:pt x="536" y="290"/>
                    <a:pt x="279" y="23"/>
                  </a:cubicBezTo>
                  <a:cubicBezTo>
                    <a:pt x="213" y="12"/>
                    <a:pt x="135" y="12"/>
                    <a:pt x="5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37"/>
            <p:cNvSpPr/>
            <p:nvPr/>
          </p:nvSpPr>
          <p:spPr>
            <a:xfrm>
              <a:off x="2049472" y="2103501"/>
              <a:ext cx="471511" cy="706267"/>
            </a:xfrm>
            <a:custGeom>
              <a:avLst/>
              <a:gdLst/>
              <a:ahLst/>
              <a:cxnLst/>
              <a:rect l="l" t="t" r="r" b="b"/>
              <a:pathLst>
                <a:path w="5370" h="8044" extrusionOk="0">
                  <a:moveTo>
                    <a:pt x="268" y="1"/>
                  </a:moveTo>
                  <a:cubicBezTo>
                    <a:pt x="268" y="1"/>
                    <a:pt x="1816" y="513"/>
                    <a:pt x="1939" y="1950"/>
                  </a:cubicBezTo>
                  <a:cubicBezTo>
                    <a:pt x="2050" y="3398"/>
                    <a:pt x="2084" y="5136"/>
                    <a:pt x="2150" y="5314"/>
                  </a:cubicBezTo>
                  <a:cubicBezTo>
                    <a:pt x="2228" y="5492"/>
                    <a:pt x="5180" y="7308"/>
                    <a:pt x="5370" y="7431"/>
                  </a:cubicBezTo>
                  <a:lnTo>
                    <a:pt x="4790" y="8043"/>
                  </a:lnTo>
                  <a:cubicBezTo>
                    <a:pt x="4790" y="8043"/>
                    <a:pt x="1337" y="6851"/>
                    <a:pt x="858" y="6239"/>
                  </a:cubicBezTo>
                  <a:cubicBezTo>
                    <a:pt x="390" y="5637"/>
                    <a:pt x="1" y="3465"/>
                    <a:pt x="26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37"/>
            <p:cNvSpPr/>
            <p:nvPr/>
          </p:nvSpPr>
          <p:spPr>
            <a:xfrm>
              <a:off x="2063170" y="2167069"/>
              <a:ext cx="421638" cy="629968"/>
            </a:xfrm>
            <a:custGeom>
              <a:avLst/>
              <a:gdLst/>
              <a:ahLst/>
              <a:cxnLst/>
              <a:rect l="l" t="t" r="r" b="b"/>
              <a:pathLst>
                <a:path w="4802" h="7175" extrusionOk="0">
                  <a:moveTo>
                    <a:pt x="145" y="1"/>
                  </a:moveTo>
                  <a:lnTo>
                    <a:pt x="145" y="1"/>
                  </a:lnTo>
                  <a:cubicBezTo>
                    <a:pt x="0" y="2997"/>
                    <a:pt x="435" y="4813"/>
                    <a:pt x="869" y="5381"/>
                  </a:cubicBezTo>
                  <a:cubicBezTo>
                    <a:pt x="1304" y="5949"/>
                    <a:pt x="4300" y="7018"/>
                    <a:pt x="4735" y="7174"/>
                  </a:cubicBezTo>
                  <a:lnTo>
                    <a:pt x="4801" y="7108"/>
                  </a:lnTo>
                  <a:cubicBezTo>
                    <a:pt x="4612" y="6974"/>
                    <a:pt x="1616" y="5214"/>
                    <a:pt x="1515" y="5047"/>
                  </a:cubicBezTo>
                  <a:cubicBezTo>
                    <a:pt x="1003" y="4189"/>
                    <a:pt x="1025" y="2696"/>
                    <a:pt x="903" y="1248"/>
                  </a:cubicBezTo>
                  <a:cubicBezTo>
                    <a:pt x="836" y="368"/>
                    <a:pt x="613" y="279"/>
                    <a:pt x="1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37"/>
            <p:cNvSpPr/>
            <p:nvPr/>
          </p:nvSpPr>
          <p:spPr>
            <a:xfrm>
              <a:off x="2102331" y="2538032"/>
              <a:ext cx="156556" cy="129945"/>
            </a:xfrm>
            <a:custGeom>
              <a:avLst/>
              <a:gdLst/>
              <a:ahLst/>
              <a:cxnLst/>
              <a:rect l="l" t="t" r="r" b="b"/>
              <a:pathLst>
                <a:path w="1783" h="1480" extrusionOk="0">
                  <a:moveTo>
                    <a:pt x="1417" y="1"/>
                  </a:moveTo>
                  <a:cubicBezTo>
                    <a:pt x="1067" y="1"/>
                    <a:pt x="21" y="519"/>
                    <a:pt x="11" y="710"/>
                  </a:cubicBezTo>
                  <a:cubicBezTo>
                    <a:pt x="0" y="933"/>
                    <a:pt x="178" y="1446"/>
                    <a:pt x="468" y="1479"/>
                  </a:cubicBezTo>
                  <a:cubicBezTo>
                    <a:pt x="468" y="1479"/>
                    <a:pt x="891" y="878"/>
                    <a:pt x="1782" y="554"/>
                  </a:cubicBezTo>
                  <a:cubicBezTo>
                    <a:pt x="1782" y="554"/>
                    <a:pt x="1649" y="120"/>
                    <a:pt x="1504" y="20"/>
                  </a:cubicBezTo>
                  <a:cubicBezTo>
                    <a:pt x="1484" y="7"/>
                    <a:pt x="1455" y="1"/>
                    <a:pt x="141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0" name="Google Shape;450;p37"/>
            <p:cNvSpPr/>
            <p:nvPr/>
          </p:nvSpPr>
          <p:spPr>
            <a:xfrm>
              <a:off x="2036740" y="2088838"/>
              <a:ext cx="207483" cy="263226"/>
            </a:xfrm>
            <a:custGeom>
              <a:avLst/>
              <a:gdLst/>
              <a:ahLst/>
              <a:cxnLst/>
              <a:rect l="l" t="t" r="r" b="b"/>
              <a:pathLst>
                <a:path w="2363" h="2998" extrusionOk="0">
                  <a:moveTo>
                    <a:pt x="2362" y="2306"/>
                  </a:moveTo>
                  <a:cubicBezTo>
                    <a:pt x="2362" y="2306"/>
                    <a:pt x="1805" y="2997"/>
                    <a:pt x="558" y="2875"/>
                  </a:cubicBezTo>
                  <a:cubicBezTo>
                    <a:pt x="558" y="2875"/>
                    <a:pt x="1" y="936"/>
                    <a:pt x="201" y="34"/>
                  </a:cubicBezTo>
                  <a:cubicBezTo>
                    <a:pt x="201" y="34"/>
                    <a:pt x="2073" y="1"/>
                    <a:pt x="2362" y="230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1" name="Google Shape;451;p37"/>
            <p:cNvSpPr/>
            <p:nvPr/>
          </p:nvSpPr>
          <p:spPr>
            <a:xfrm>
              <a:off x="1638717" y="1741670"/>
              <a:ext cx="227941" cy="410818"/>
            </a:xfrm>
            <a:custGeom>
              <a:avLst/>
              <a:gdLst/>
              <a:ahLst/>
              <a:cxnLst/>
              <a:rect l="l" t="t" r="r" b="b"/>
              <a:pathLst>
                <a:path w="2596" h="4679" extrusionOk="0">
                  <a:moveTo>
                    <a:pt x="167" y="0"/>
                  </a:moveTo>
                  <a:lnTo>
                    <a:pt x="0" y="3442"/>
                  </a:lnTo>
                  <a:cubicBezTo>
                    <a:pt x="0" y="3442"/>
                    <a:pt x="1482" y="4679"/>
                    <a:pt x="2596" y="3442"/>
                  </a:cubicBezTo>
                  <a:lnTo>
                    <a:pt x="2139" y="79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2" name="Google Shape;452;p37"/>
            <p:cNvSpPr/>
            <p:nvPr/>
          </p:nvSpPr>
          <p:spPr>
            <a:xfrm>
              <a:off x="1638717" y="1741670"/>
              <a:ext cx="211346" cy="316960"/>
            </a:xfrm>
            <a:custGeom>
              <a:avLst/>
              <a:gdLst/>
              <a:ahLst/>
              <a:cxnLst/>
              <a:rect l="l" t="t" r="r" b="b"/>
              <a:pathLst>
                <a:path w="2407" h="3610" extrusionOk="0">
                  <a:moveTo>
                    <a:pt x="167" y="0"/>
                  </a:moveTo>
                  <a:lnTo>
                    <a:pt x="0" y="3442"/>
                  </a:lnTo>
                  <a:cubicBezTo>
                    <a:pt x="0" y="3442"/>
                    <a:pt x="89" y="3520"/>
                    <a:pt x="234" y="3609"/>
                  </a:cubicBezTo>
                  <a:cubicBezTo>
                    <a:pt x="401" y="3208"/>
                    <a:pt x="680" y="2852"/>
                    <a:pt x="1058" y="2618"/>
                  </a:cubicBezTo>
                  <a:cubicBezTo>
                    <a:pt x="1406" y="2411"/>
                    <a:pt x="1793" y="2332"/>
                    <a:pt x="2186" y="2332"/>
                  </a:cubicBezTo>
                  <a:cubicBezTo>
                    <a:pt x="2259" y="2332"/>
                    <a:pt x="2333" y="2334"/>
                    <a:pt x="2406" y="2340"/>
                  </a:cubicBezTo>
                  <a:lnTo>
                    <a:pt x="2139" y="791"/>
                  </a:lnTo>
                  <a:lnTo>
                    <a:pt x="167"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3" name="Google Shape;453;p37"/>
            <p:cNvSpPr/>
            <p:nvPr/>
          </p:nvSpPr>
          <p:spPr>
            <a:xfrm>
              <a:off x="1459681" y="1356307"/>
              <a:ext cx="553697" cy="578078"/>
            </a:xfrm>
            <a:custGeom>
              <a:avLst/>
              <a:gdLst/>
              <a:ahLst/>
              <a:cxnLst/>
              <a:rect l="l" t="t" r="r" b="b"/>
              <a:pathLst>
                <a:path w="6306" h="6584" extrusionOk="0">
                  <a:moveTo>
                    <a:pt x="2362" y="4935"/>
                  </a:moveTo>
                  <a:cubicBezTo>
                    <a:pt x="2362" y="4935"/>
                    <a:pt x="1716" y="5258"/>
                    <a:pt x="1193" y="4724"/>
                  </a:cubicBezTo>
                  <a:cubicBezTo>
                    <a:pt x="669" y="4178"/>
                    <a:pt x="1" y="2384"/>
                    <a:pt x="1504" y="1014"/>
                  </a:cubicBezTo>
                  <a:cubicBezTo>
                    <a:pt x="1504" y="1014"/>
                    <a:pt x="3142" y="1"/>
                    <a:pt x="4701" y="1204"/>
                  </a:cubicBezTo>
                  <a:cubicBezTo>
                    <a:pt x="6250" y="2407"/>
                    <a:pt x="6305" y="6383"/>
                    <a:pt x="5670" y="6483"/>
                  </a:cubicBezTo>
                  <a:cubicBezTo>
                    <a:pt x="5102" y="6584"/>
                    <a:pt x="3565" y="6394"/>
                    <a:pt x="3097" y="6038"/>
                  </a:cubicBezTo>
                  <a:cubicBezTo>
                    <a:pt x="2630" y="5670"/>
                    <a:pt x="2440" y="5303"/>
                    <a:pt x="2362" y="49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4" name="Google Shape;454;p37"/>
            <p:cNvSpPr/>
            <p:nvPr/>
          </p:nvSpPr>
          <p:spPr>
            <a:xfrm>
              <a:off x="1736533" y="1411096"/>
              <a:ext cx="181931" cy="275869"/>
            </a:xfrm>
            <a:custGeom>
              <a:avLst/>
              <a:gdLst/>
              <a:ahLst/>
              <a:cxnLst/>
              <a:rect l="l" t="t" r="r" b="b"/>
              <a:pathLst>
                <a:path w="2072" h="3142" extrusionOk="0">
                  <a:moveTo>
                    <a:pt x="0" y="0"/>
                  </a:moveTo>
                  <a:cubicBezTo>
                    <a:pt x="267" y="167"/>
                    <a:pt x="590" y="335"/>
                    <a:pt x="969" y="814"/>
                  </a:cubicBezTo>
                  <a:cubicBezTo>
                    <a:pt x="1314" y="1248"/>
                    <a:pt x="1671" y="1894"/>
                    <a:pt x="1949" y="3142"/>
                  </a:cubicBezTo>
                  <a:lnTo>
                    <a:pt x="2072" y="3142"/>
                  </a:lnTo>
                  <a:cubicBezTo>
                    <a:pt x="1660" y="1025"/>
                    <a:pt x="835" y="379"/>
                    <a:pt x="189" y="12"/>
                  </a:cubicBezTo>
                  <a:cubicBezTo>
                    <a:pt x="123" y="0"/>
                    <a:pt x="67" y="0"/>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5" name="Google Shape;455;p37"/>
            <p:cNvSpPr/>
            <p:nvPr/>
          </p:nvSpPr>
          <p:spPr>
            <a:xfrm>
              <a:off x="1481194" y="1477825"/>
              <a:ext cx="490126" cy="450153"/>
            </a:xfrm>
            <a:custGeom>
              <a:avLst/>
              <a:gdLst/>
              <a:ahLst/>
              <a:cxnLst/>
              <a:rect l="l" t="t" r="r" b="b"/>
              <a:pathLst>
                <a:path w="5582" h="5127" extrusionOk="0">
                  <a:moveTo>
                    <a:pt x="1366" y="0"/>
                  </a:moveTo>
                  <a:cubicBezTo>
                    <a:pt x="1069" y="0"/>
                    <a:pt x="773" y="152"/>
                    <a:pt x="625" y="443"/>
                  </a:cubicBezTo>
                  <a:cubicBezTo>
                    <a:pt x="1" y="1635"/>
                    <a:pt x="513" y="2894"/>
                    <a:pt x="936" y="3340"/>
                  </a:cubicBezTo>
                  <a:cubicBezTo>
                    <a:pt x="1174" y="3582"/>
                    <a:pt x="1436" y="3648"/>
                    <a:pt x="1652" y="3648"/>
                  </a:cubicBezTo>
                  <a:cubicBezTo>
                    <a:pt x="1913" y="3648"/>
                    <a:pt x="2106" y="3551"/>
                    <a:pt x="2106" y="3551"/>
                  </a:cubicBezTo>
                  <a:cubicBezTo>
                    <a:pt x="2184" y="3919"/>
                    <a:pt x="2373" y="4286"/>
                    <a:pt x="2841" y="4654"/>
                  </a:cubicBezTo>
                  <a:cubicBezTo>
                    <a:pt x="3225" y="4946"/>
                    <a:pt x="4328" y="5126"/>
                    <a:pt x="5025" y="5126"/>
                  </a:cubicBezTo>
                  <a:cubicBezTo>
                    <a:pt x="5179" y="5126"/>
                    <a:pt x="5312" y="5118"/>
                    <a:pt x="5414" y="5099"/>
                  </a:cubicBezTo>
                  <a:cubicBezTo>
                    <a:pt x="5481" y="5088"/>
                    <a:pt x="5537" y="5044"/>
                    <a:pt x="5581" y="4966"/>
                  </a:cubicBezTo>
                  <a:lnTo>
                    <a:pt x="5581" y="4966"/>
                  </a:lnTo>
                  <a:cubicBezTo>
                    <a:pt x="5534" y="4968"/>
                    <a:pt x="5488" y="4970"/>
                    <a:pt x="5443" y="4970"/>
                  </a:cubicBezTo>
                  <a:cubicBezTo>
                    <a:pt x="4912" y="4970"/>
                    <a:pt x="4516" y="4797"/>
                    <a:pt x="4167" y="4643"/>
                  </a:cubicBezTo>
                  <a:cubicBezTo>
                    <a:pt x="3565" y="4387"/>
                    <a:pt x="2953" y="3696"/>
                    <a:pt x="2730" y="3150"/>
                  </a:cubicBezTo>
                  <a:cubicBezTo>
                    <a:pt x="2474" y="2504"/>
                    <a:pt x="2696" y="1880"/>
                    <a:pt x="2496" y="1167"/>
                  </a:cubicBezTo>
                  <a:cubicBezTo>
                    <a:pt x="2396" y="778"/>
                    <a:pt x="2206" y="488"/>
                    <a:pt x="1961" y="243"/>
                  </a:cubicBezTo>
                  <a:cubicBezTo>
                    <a:pt x="1798" y="79"/>
                    <a:pt x="1581" y="0"/>
                    <a:pt x="13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6" name="Google Shape;456;p37"/>
            <p:cNvSpPr/>
            <p:nvPr/>
          </p:nvSpPr>
          <p:spPr>
            <a:xfrm>
              <a:off x="1513506" y="1614445"/>
              <a:ext cx="168322" cy="210457"/>
            </a:xfrm>
            <a:custGeom>
              <a:avLst/>
              <a:gdLst/>
              <a:ahLst/>
              <a:cxnLst/>
              <a:rect l="l" t="t" r="r" b="b"/>
              <a:pathLst>
                <a:path w="1917" h="2397" extrusionOk="0">
                  <a:moveTo>
                    <a:pt x="766" y="1"/>
                  </a:moveTo>
                  <a:cubicBezTo>
                    <a:pt x="661" y="1"/>
                    <a:pt x="583" y="21"/>
                    <a:pt x="468" y="57"/>
                  </a:cubicBezTo>
                  <a:cubicBezTo>
                    <a:pt x="190" y="135"/>
                    <a:pt x="0" y="480"/>
                    <a:pt x="67" y="803"/>
                  </a:cubicBezTo>
                  <a:cubicBezTo>
                    <a:pt x="179" y="1238"/>
                    <a:pt x="379" y="1583"/>
                    <a:pt x="568" y="1784"/>
                  </a:cubicBezTo>
                  <a:cubicBezTo>
                    <a:pt x="806" y="2026"/>
                    <a:pt x="1068" y="2092"/>
                    <a:pt x="1284" y="2092"/>
                  </a:cubicBezTo>
                  <a:cubicBezTo>
                    <a:pt x="1545" y="2092"/>
                    <a:pt x="1738" y="1995"/>
                    <a:pt x="1738" y="1995"/>
                  </a:cubicBezTo>
                  <a:cubicBezTo>
                    <a:pt x="1760" y="2129"/>
                    <a:pt x="1805" y="2263"/>
                    <a:pt x="1872" y="2396"/>
                  </a:cubicBezTo>
                  <a:cubicBezTo>
                    <a:pt x="1861" y="2296"/>
                    <a:pt x="1872" y="2185"/>
                    <a:pt x="1916" y="2073"/>
                  </a:cubicBezTo>
                  <a:cubicBezTo>
                    <a:pt x="1872" y="1928"/>
                    <a:pt x="1827" y="1772"/>
                    <a:pt x="1794" y="1605"/>
                  </a:cubicBezTo>
                  <a:cubicBezTo>
                    <a:pt x="1716" y="1282"/>
                    <a:pt x="1538" y="970"/>
                    <a:pt x="1415" y="658"/>
                  </a:cubicBezTo>
                  <a:lnTo>
                    <a:pt x="1292" y="658"/>
                  </a:lnTo>
                  <a:cubicBezTo>
                    <a:pt x="1059" y="636"/>
                    <a:pt x="1359" y="79"/>
                    <a:pt x="1125" y="46"/>
                  </a:cubicBezTo>
                  <a:cubicBezTo>
                    <a:pt x="962" y="15"/>
                    <a:pt x="855" y="1"/>
                    <a:pt x="76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7" name="Google Shape;457;p37"/>
            <p:cNvSpPr/>
            <p:nvPr/>
          </p:nvSpPr>
          <p:spPr>
            <a:xfrm>
              <a:off x="1612288" y="1618396"/>
              <a:ext cx="262185" cy="307214"/>
            </a:xfrm>
            <a:custGeom>
              <a:avLst/>
              <a:gdLst/>
              <a:ahLst/>
              <a:cxnLst/>
              <a:rect l="l" t="t" r="r" b="b"/>
              <a:pathLst>
                <a:path w="2986" h="3499" extrusionOk="0">
                  <a:moveTo>
                    <a:pt x="0" y="1"/>
                  </a:moveTo>
                  <a:cubicBezTo>
                    <a:pt x="101" y="190"/>
                    <a:pt x="201" y="613"/>
                    <a:pt x="290" y="825"/>
                  </a:cubicBezTo>
                  <a:cubicBezTo>
                    <a:pt x="446" y="1204"/>
                    <a:pt x="502" y="1583"/>
                    <a:pt x="591" y="1961"/>
                  </a:cubicBezTo>
                  <a:cubicBezTo>
                    <a:pt x="602" y="1950"/>
                    <a:pt x="613" y="1950"/>
                    <a:pt x="613" y="1950"/>
                  </a:cubicBezTo>
                  <a:cubicBezTo>
                    <a:pt x="691" y="2318"/>
                    <a:pt x="880" y="2685"/>
                    <a:pt x="1348" y="3053"/>
                  </a:cubicBezTo>
                  <a:cubicBezTo>
                    <a:pt x="1638" y="3276"/>
                    <a:pt x="2362" y="3432"/>
                    <a:pt x="2986" y="3498"/>
                  </a:cubicBezTo>
                  <a:cubicBezTo>
                    <a:pt x="2228" y="3398"/>
                    <a:pt x="1671" y="3031"/>
                    <a:pt x="1370" y="2730"/>
                  </a:cubicBezTo>
                  <a:cubicBezTo>
                    <a:pt x="914" y="2284"/>
                    <a:pt x="825" y="1594"/>
                    <a:pt x="669" y="1003"/>
                  </a:cubicBezTo>
                  <a:cubicBezTo>
                    <a:pt x="513" y="435"/>
                    <a:pt x="290" y="112"/>
                    <a:pt x="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8" name="Google Shape;458;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C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0" name="Google Shape;460;p37"/>
            <p:cNvSpPr/>
            <p:nvPr/>
          </p:nvSpPr>
          <p:spPr>
            <a:xfrm>
              <a:off x="1677791" y="3627301"/>
              <a:ext cx="26517" cy="789326"/>
            </a:xfrm>
            <a:custGeom>
              <a:avLst/>
              <a:gdLst/>
              <a:ahLst/>
              <a:cxnLst/>
              <a:rect l="l" t="t" r="r" b="b"/>
              <a:pathLst>
                <a:path w="302" h="8990" extrusionOk="0">
                  <a:moveTo>
                    <a:pt x="212" y="0"/>
                  </a:moveTo>
                  <a:lnTo>
                    <a:pt x="56" y="12"/>
                  </a:lnTo>
                  <a:cubicBezTo>
                    <a:pt x="56" y="323"/>
                    <a:pt x="101" y="2072"/>
                    <a:pt x="45" y="2941"/>
                  </a:cubicBezTo>
                  <a:cubicBezTo>
                    <a:pt x="1" y="3810"/>
                    <a:pt x="56" y="7341"/>
                    <a:pt x="134" y="8978"/>
                  </a:cubicBezTo>
                  <a:cubicBezTo>
                    <a:pt x="190" y="8978"/>
                    <a:pt x="246" y="8978"/>
                    <a:pt x="301" y="8990"/>
                  </a:cubicBezTo>
                  <a:cubicBezTo>
                    <a:pt x="212" y="7374"/>
                    <a:pt x="157" y="3821"/>
                    <a:pt x="212" y="2952"/>
                  </a:cubicBezTo>
                  <a:cubicBezTo>
                    <a:pt x="268" y="2072"/>
                    <a:pt x="223" y="312"/>
                    <a:pt x="21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1" name="Google Shape;461;p37"/>
            <p:cNvSpPr/>
            <p:nvPr/>
          </p:nvSpPr>
          <p:spPr>
            <a:xfrm>
              <a:off x="1759977" y="4071315"/>
              <a:ext cx="48029" cy="335573"/>
            </a:xfrm>
            <a:custGeom>
              <a:avLst/>
              <a:gdLst/>
              <a:ahLst/>
              <a:cxnLst/>
              <a:rect l="l" t="t" r="r" b="b"/>
              <a:pathLst>
                <a:path w="547" h="3822" extrusionOk="0">
                  <a:moveTo>
                    <a:pt x="546" y="1"/>
                  </a:moveTo>
                  <a:cubicBezTo>
                    <a:pt x="0" y="346"/>
                    <a:pt x="101" y="1181"/>
                    <a:pt x="90" y="1760"/>
                  </a:cubicBezTo>
                  <a:cubicBezTo>
                    <a:pt x="78" y="2451"/>
                    <a:pt x="145" y="3142"/>
                    <a:pt x="101" y="3821"/>
                  </a:cubicBezTo>
                  <a:cubicBezTo>
                    <a:pt x="156" y="3799"/>
                    <a:pt x="201" y="3765"/>
                    <a:pt x="245" y="3743"/>
                  </a:cubicBezTo>
                  <a:cubicBezTo>
                    <a:pt x="245" y="3743"/>
                    <a:pt x="390" y="1315"/>
                    <a:pt x="524" y="223"/>
                  </a:cubicBezTo>
                  <a:cubicBezTo>
                    <a:pt x="535" y="145"/>
                    <a:pt x="535" y="78"/>
                    <a:pt x="54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939890" y="3616501"/>
              <a:ext cx="214331" cy="790380"/>
            </a:xfrm>
            <a:custGeom>
              <a:avLst/>
              <a:gdLst/>
              <a:ahLst/>
              <a:cxnLst/>
              <a:rect l="l" t="t" r="r" b="b"/>
              <a:pathLst>
                <a:path w="2441" h="9002" extrusionOk="0">
                  <a:moveTo>
                    <a:pt x="725" y="1"/>
                  </a:moveTo>
                  <a:lnTo>
                    <a:pt x="2296" y="1"/>
                  </a:lnTo>
                  <a:cubicBezTo>
                    <a:pt x="2296" y="1"/>
                    <a:pt x="2440" y="1661"/>
                    <a:pt x="2396" y="2507"/>
                  </a:cubicBezTo>
                  <a:cubicBezTo>
                    <a:pt x="2351" y="3354"/>
                    <a:pt x="2084" y="7765"/>
                    <a:pt x="2095" y="8645"/>
                  </a:cubicBezTo>
                  <a:cubicBezTo>
                    <a:pt x="2095" y="8645"/>
                    <a:pt x="1282" y="9001"/>
                    <a:pt x="525" y="8756"/>
                  </a:cubicBezTo>
                  <a:cubicBezTo>
                    <a:pt x="525" y="8756"/>
                    <a:pt x="469" y="6205"/>
                    <a:pt x="335" y="4947"/>
                  </a:cubicBezTo>
                  <a:cubicBezTo>
                    <a:pt x="201" y="3699"/>
                    <a:pt x="1" y="1995"/>
                    <a:pt x="146" y="1416"/>
                  </a:cubicBezTo>
                  <a:cubicBezTo>
                    <a:pt x="291" y="836"/>
                    <a:pt x="725" y="1"/>
                    <a:pt x="725"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3" name="Google Shape;463;p37"/>
            <p:cNvSpPr/>
            <p:nvPr/>
          </p:nvSpPr>
          <p:spPr>
            <a:xfrm>
              <a:off x="2092497" y="3616501"/>
              <a:ext cx="52946" cy="768868"/>
            </a:xfrm>
            <a:custGeom>
              <a:avLst/>
              <a:gdLst/>
              <a:ahLst/>
              <a:cxnLst/>
              <a:rect l="l" t="t" r="r" b="b"/>
              <a:pathLst>
                <a:path w="603" h="8757" extrusionOk="0">
                  <a:moveTo>
                    <a:pt x="457" y="1"/>
                  </a:moveTo>
                  <a:cubicBezTo>
                    <a:pt x="435" y="625"/>
                    <a:pt x="379" y="1928"/>
                    <a:pt x="290" y="2641"/>
                  </a:cubicBezTo>
                  <a:cubicBezTo>
                    <a:pt x="179" y="3521"/>
                    <a:pt x="12" y="7174"/>
                    <a:pt x="1" y="8756"/>
                  </a:cubicBezTo>
                  <a:cubicBezTo>
                    <a:pt x="56" y="8745"/>
                    <a:pt x="112" y="8734"/>
                    <a:pt x="168" y="8712"/>
                  </a:cubicBezTo>
                  <a:cubicBezTo>
                    <a:pt x="179" y="7108"/>
                    <a:pt x="335" y="3532"/>
                    <a:pt x="446" y="2663"/>
                  </a:cubicBezTo>
                  <a:cubicBezTo>
                    <a:pt x="513" y="2106"/>
                    <a:pt x="569" y="1204"/>
                    <a:pt x="602" y="536"/>
                  </a:cubicBezTo>
                  <a:cubicBezTo>
                    <a:pt x="580" y="224"/>
                    <a:pt x="558" y="1"/>
                    <a:pt x="55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7"/>
            <p:cNvSpPr/>
            <p:nvPr/>
          </p:nvSpPr>
          <p:spPr>
            <a:xfrm>
              <a:off x="1970271" y="4057618"/>
              <a:ext cx="91054" cy="335573"/>
            </a:xfrm>
            <a:custGeom>
              <a:avLst/>
              <a:gdLst/>
              <a:ahLst/>
              <a:cxnLst/>
              <a:rect l="l" t="t" r="r" b="b"/>
              <a:pathLst>
                <a:path w="1037" h="3822" extrusionOk="0">
                  <a:moveTo>
                    <a:pt x="0" y="1"/>
                  </a:moveTo>
                  <a:lnTo>
                    <a:pt x="0" y="1"/>
                  </a:lnTo>
                  <a:cubicBezTo>
                    <a:pt x="123" y="1282"/>
                    <a:pt x="179" y="3732"/>
                    <a:pt x="179" y="3732"/>
                  </a:cubicBezTo>
                  <a:cubicBezTo>
                    <a:pt x="379" y="3799"/>
                    <a:pt x="580" y="3821"/>
                    <a:pt x="758" y="3821"/>
                  </a:cubicBezTo>
                  <a:cubicBezTo>
                    <a:pt x="735" y="3131"/>
                    <a:pt x="713" y="2518"/>
                    <a:pt x="825" y="1827"/>
                  </a:cubicBezTo>
                  <a:cubicBezTo>
                    <a:pt x="925" y="1226"/>
                    <a:pt x="1036" y="234"/>
                    <a:pt x="167" y="45"/>
                  </a:cubicBezTo>
                  <a:cubicBezTo>
                    <a:pt x="112" y="34"/>
                    <a:pt x="56"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1543799" y="2846831"/>
              <a:ext cx="316975" cy="794243"/>
            </a:xfrm>
            <a:custGeom>
              <a:avLst/>
              <a:gdLst/>
              <a:ahLst/>
              <a:cxnLst/>
              <a:rect l="l" t="t" r="r" b="b"/>
              <a:pathLst>
                <a:path w="3610" h="9046" extrusionOk="0">
                  <a:moveTo>
                    <a:pt x="558" y="491"/>
                  </a:moveTo>
                  <a:cubicBezTo>
                    <a:pt x="558" y="491"/>
                    <a:pt x="1" y="1538"/>
                    <a:pt x="112" y="3376"/>
                  </a:cubicBezTo>
                  <a:cubicBezTo>
                    <a:pt x="235" y="5214"/>
                    <a:pt x="914" y="8934"/>
                    <a:pt x="914" y="8934"/>
                  </a:cubicBezTo>
                  <a:lnTo>
                    <a:pt x="2763" y="9045"/>
                  </a:lnTo>
                  <a:cubicBezTo>
                    <a:pt x="2763" y="9045"/>
                    <a:pt x="2886" y="7352"/>
                    <a:pt x="3019" y="6461"/>
                  </a:cubicBezTo>
                  <a:cubicBezTo>
                    <a:pt x="3164" y="5570"/>
                    <a:pt x="3610" y="3064"/>
                    <a:pt x="3019" y="1805"/>
                  </a:cubicBezTo>
                  <a:cubicBezTo>
                    <a:pt x="2440" y="546"/>
                    <a:pt x="992" y="0"/>
                    <a:pt x="558" y="49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7"/>
            <p:cNvSpPr/>
            <p:nvPr/>
          </p:nvSpPr>
          <p:spPr>
            <a:xfrm>
              <a:off x="1670942" y="2882039"/>
              <a:ext cx="26517" cy="754118"/>
            </a:xfrm>
            <a:custGeom>
              <a:avLst/>
              <a:gdLst/>
              <a:ahLst/>
              <a:cxnLst/>
              <a:rect l="l" t="t" r="r" b="b"/>
              <a:pathLst>
                <a:path w="302" h="8589" extrusionOk="0">
                  <a:moveTo>
                    <a:pt x="68" y="0"/>
                  </a:moveTo>
                  <a:lnTo>
                    <a:pt x="68" y="0"/>
                  </a:lnTo>
                  <a:cubicBezTo>
                    <a:pt x="79" y="613"/>
                    <a:pt x="101" y="1939"/>
                    <a:pt x="56" y="2663"/>
                  </a:cubicBezTo>
                  <a:cubicBezTo>
                    <a:pt x="1" y="3509"/>
                    <a:pt x="56" y="6896"/>
                    <a:pt x="134" y="8577"/>
                  </a:cubicBezTo>
                  <a:lnTo>
                    <a:pt x="301" y="8589"/>
                  </a:lnTo>
                  <a:cubicBezTo>
                    <a:pt x="224" y="6918"/>
                    <a:pt x="168" y="3520"/>
                    <a:pt x="224" y="2674"/>
                  </a:cubicBezTo>
                  <a:cubicBezTo>
                    <a:pt x="268" y="1972"/>
                    <a:pt x="246" y="713"/>
                    <a:pt x="235" y="67"/>
                  </a:cubicBezTo>
                  <a:cubicBezTo>
                    <a:pt x="179" y="45"/>
                    <a:pt x="123" y="23"/>
                    <a:pt x="6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7"/>
            <p:cNvSpPr/>
            <p:nvPr/>
          </p:nvSpPr>
          <p:spPr>
            <a:xfrm>
              <a:off x="1570229" y="2874225"/>
              <a:ext cx="261219" cy="218184"/>
            </a:xfrm>
            <a:custGeom>
              <a:avLst/>
              <a:gdLst/>
              <a:ahLst/>
              <a:cxnLst/>
              <a:rect l="l" t="t" r="r" b="b"/>
              <a:pathLst>
                <a:path w="2975" h="2485" extrusionOk="0">
                  <a:moveTo>
                    <a:pt x="733" y="0"/>
                  </a:moveTo>
                  <a:cubicBezTo>
                    <a:pt x="532" y="0"/>
                    <a:pt x="363" y="58"/>
                    <a:pt x="257" y="179"/>
                  </a:cubicBezTo>
                  <a:cubicBezTo>
                    <a:pt x="257" y="179"/>
                    <a:pt x="123" y="424"/>
                    <a:pt x="0" y="880"/>
                  </a:cubicBezTo>
                  <a:cubicBezTo>
                    <a:pt x="123" y="891"/>
                    <a:pt x="424" y="981"/>
                    <a:pt x="535" y="1014"/>
                  </a:cubicBezTo>
                  <a:cubicBezTo>
                    <a:pt x="1671" y="1370"/>
                    <a:pt x="1749" y="2295"/>
                    <a:pt x="2707" y="2440"/>
                  </a:cubicBezTo>
                  <a:cubicBezTo>
                    <a:pt x="2785" y="2451"/>
                    <a:pt x="2874" y="2473"/>
                    <a:pt x="2975" y="2484"/>
                  </a:cubicBezTo>
                  <a:cubicBezTo>
                    <a:pt x="2930" y="2117"/>
                    <a:pt x="2852" y="1771"/>
                    <a:pt x="2718" y="1493"/>
                  </a:cubicBezTo>
                  <a:cubicBezTo>
                    <a:pt x="2282" y="544"/>
                    <a:pt x="1351"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1716952" y="2901619"/>
              <a:ext cx="143824" cy="739455"/>
            </a:xfrm>
            <a:custGeom>
              <a:avLst/>
              <a:gdLst/>
              <a:ahLst/>
              <a:cxnLst/>
              <a:rect l="l" t="t" r="r" b="b"/>
              <a:pathLst>
                <a:path w="1638" h="8422" extrusionOk="0">
                  <a:moveTo>
                    <a:pt x="0" y="0"/>
                  </a:moveTo>
                  <a:cubicBezTo>
                    <a:pt x="602" y="1304"/>
                    <a:pt x="580" y="2596"/>
                    <a:pt x="646" y="4088"/>
                  </a:cubicBezTo>
                  <a:cubicBezTo>
                    <a:pt x="702" y="5503"/>
                    <a:pt x="680" y="6973"/>
                    <a:pt x="591" y="8410"/>
                  </a:cubicBezTo>
                  <a:lnTo>
                    <a:pt x="791" y="8421"/>
                  </a:lnTo>
                  <a:cubicBezTo>
                    <a:pt x="791" y="8421"/>
                    <a:pt x="914" y="6728"/>
                    <a:pt x="1047" y="5837"/>
                  </a:cubicBezTo>
                  <a:cubicBezTo>
                    <a:pt x="1192" y="4946"/>
                    <a:pt x="1638" y="2440"/>
                    <a:pt x="1047" y="1181"/>
                  </a:cubicBezTo>
                  <a:cubicBezTo>
                    <a:pt x="802" y="657"/>
                    <a:pt x="412" y="256"/>
                    <a:pt x="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7"/>
            <p:cNvSpPr/>
            <p:nvPr/>
          </p:nvSpPr>
          <p:spPr>
            <a:xfrm>
              <a:off x="1893968" y="2857543"/>
              <a:ext cx="299326" cy="765883"/>
            </a:xfrm>
            <a:custGeom>
              <a:avLst/>
              <a:gdLst/>
              <a:ahLst/>
              <a:cxnLst/>
              <a:rect l="l" t="t" r="r" b="b"/>
              <a:pathLst>
                <a:path w="3409" h="8723" extrusionOk="0">
                  <a:moveTo>
                    <a:pt x="2819" y="8645"/>
                  </a:moveTo>
                  <a:lnTo>
                    <a:pt x="1215" y="8723"/>
                  </a:lnTo>
                  <a:cubicBezTo>
                    <a:pt x="1215" y="8723"/>
                    <a:pt x="724" y="6896"/>
                    <a:pt x="446" y="5136"/>
                  </a:cubicBezTo>
                  <a:cubicBezTo>
                    <a:pt x="179" y="3365"/>
                    <a:pt x="0" y="2173"/>
                    <a:pt x="145" y="1549"/>
                  </a:cubicBezTo>
                  <a:cubicBezTo>
                    <a:pt x="279" y="926"/>
                    <a:pt x="2529" y="1"/>
                    <a:pt x="2529" y="1"/>
                  </a:cubicBezTo>
                  <a:cubicBezTo>
                    <a:pt x="2529" y="1"/>
                    <a:pt x="3097" y="2028"/>
                    <a:pt x="3242" y="4000"/>
                  </a:cubicBezTo>
                  <a:cubicBezTo>
                    <a:pt x="3409" y="6395"/>
                    <a:pt x="2819" y="8645"/>
                    <a:pt x="2819" y="8645"/>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7"/>
            <p:cNvSpPr/>
            <p:nvPr/>
          </p:nvSpPr>
          <p:spPr>
            <a:xfrm>
              <a:off x="2085648" y="2880108"/>
              <a:ext cx="71473" cy="736470"/>
            </a:xfrm>
            <a:custGeom>
              <a:avLst/>
              <a:gdLst/>
              <a:ahLst/>
              <a:cxnLst/>
              <a:rect l="l" t="t" r="r" b="b"/>
              <a:pathLst>
                <a:path w="814" h="8388" extrusionOk="0">
                  <a:moveTo>
                    <a:pt x="157" y="0"/>
                  </a:moveTo>
                  <a:lnTo>
                    <a:pt x="1" y="45"/>
                  </a:lnTo>
                  <a:cubicBezTo>
                    <a:pt x="301" y="1248"/>
                    <a:pt x="480" y="2451"/>
                    <a:pt x="602" y="4211"/>
                  </a:cubicBezTo>
                  <a:cubicBezTo>
                    <a:pt x="669" y="5169"/>
                    <a:pt x="558" y="8354"/>
                    <a:pt x="558" y="8388"/>
                  </a:cubicBezTo>
                  <a:lnTo>
                    <a:pt x="636" y="8388"/>
                  </a:lnTo>
                  <a:cubicBezTo>
                    <a:pt x="636" y="8388"/>
                    <a:pt x="680" y="8243"/>
                    <a:pt x="725" y="7987"/>
                  </a:cubicBezTo>
                  <a:cubicBezTo>
                    <a:pt x="758" y="7085"/>
                    <a:pt x="814" y="4957"/>
                    <a:pt x="758" y="4200"/>
                  </a:cubicBezTo>
                  <a:cubicBezTo>
                    <a:pt x="647" y="2440"/>
                    <a:pt x="469" y="1214"/>
                    <a:pt x="157"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7"/>
            <p:cNvSpPr/>
            <p:nvPr/>
          </p:nvSpPr>
          <p:spPr>
            <a:xfrm>
              <a:off x="1900817" y="2857543"/>
              <a:ext cx="233824" cy="240749"/>
            </a:xfrm>
            <a:custGeom>
              <a:avLst/>
              <a:gdLst/>
              <a:ahLst/>
              <a:cxnLst/>
              <a:rect l="l" t="t" r="r" b="b"/>
              <a:pathLst>
                <a:path w="2663" h="2742" extrusionOk="0">
                  <a:moveTo>
                    <a:pt x="2451" y="1"/>
                  </a:moveTo>
                  <a:cubicBezTo>
                    <a:pt x="2451" y="1"/>
                    <a:pt x="201" y="926"/>
                    <a:pt x="67" y="1549"/>
                  </a:cubicBezTo>
                  <a:cubicBezTo>
                    <a:pt x="0" y="1828"/>
                    <a:pt x="0" y="2229"/>
                    <a:pt x="45" y="2741"/>
                  </a:cubicBezTo>
                  <a:cubicBezTo>
                    <a:pt x="60" y="2741"/>
                    <a:pt x="75" y="2742"/>
                    <a:pt x="90" y="2742"/>
                  </a:cubicBezTo>
                  <a:cubicBezTo>
                    <a:pt x="651" y="2742"/>
                    <a:pt x="1147" y="2540"/>
                    <a:pt x="1515" y="2095"/>
                  </a:cubicBezTo>
                  <a:cubicBezTo>
                    <a:pt x="1660" y="1917"/>
                    <a:pt x="2406" y="937"/>
                    <a:pt x="2663" y="859"/>
                  </a:cubicBezTo>
                  <a:cubicBezTo>
                    <a:pt x="2540" y="335"/>
                    <a:pt x="2451" y="1"/>
                    <a:pt x="2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893968" y="2939725"/>
              <a:ext cx="142858" cy="683702"/>
            </a:xfrm>
            <a:custGeom>
              <a:avLst/>
              <a:gdLst/>
              <a:ahLst/>
              <a:cxnLst/>
              <a:rect l="l" t="t" r="r" b="b"/>
              <a:pathLst>
                <a:path w="1627" h="7787" extrusionOk="0">
                  <a:moveTo>
                    <a:pt x="724" y="1"/>
                  </a:moveTo>
                  <a:cubicBezTo>
                    <a:pt x="413" y="212"/>
                    <a:pt x="179" y="424"/>
                    <a:pt x="145" y="613"/>
                  </a:cubicBezTo>
                  <a:cubicBezTo>
                    <a:pt x="0" y="1237"/>
                    <a:pt x="179" y="2429"/>
                    <a:pt x="446" y="4200"/>
                  </a:cubicBezTo>
                  <a:cubicBezTo>
                    <a:pt x="724" y="5960"/>
                    <a:pt x="1215" y="7787"/>
                    <a:pt x="1215" y="7787"/>
                  </a:cubicBezTo>
                  <a:lnTo>
                    <a:pt x="1627" y="7765"/>
                  </a:lnTo>
                  <a:cubicBezTo>
                    <a:pt x="1482" y="6428"/>
                    <a:pt x="1092" y="5125"/>
                    <a:pt x="970" y="3777"/>
                  </a:cubicBezTo>
                  <a:cubicBezTo>
                    <a:pt x="847" y="2518"/>
                    <a:pt x="825" y="1259"/>
                    <a:pt x="72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579009" y="2785194"/>
              <a:ext cx="545882" cy="286668"/>
            </a:xfrm>
            <a:custGeom>
              <a:avLst/>
              <a:gdLst/>
              <a:ahLst/>
              <a:cxnLst/>
              <a:rect l="l" t="t" r="r" b="b"/>
              <a:pathLst>
                <a:path w="6217" h="3265" extrusionOk="0">
                  <a:moveTo>
                    <a:pt x="34" y="346"/>
                  </a:moveTo>
                  <a:lnTo>
                    <a:pt x="1" y="1594"/>
                  </a:lnTo>
                  <a:cubicBezTo>
                    <a:pt x="1" y="1594"/>
                    <a:pt x="1337" y="1827"/>
                    <a:pt x="1816" y="2474"/>
                  </a:cubicBezTo>
                  <a:cubicBezTo>
                    <a:pt x="2295" y="3131"/>
                    <a:pt x="2741" y="3264"/>
                    <a:pt x="3387" y="3253"/>
                  </a:cubicBezTo>
                  <a:cubicBezTo>
                    <a:pt x="4022" y="3231"/>
                    <a:pt x="4590" y="3131"/>
                    <a:pt x="5002" y="2663"/>
                  </a:cubicBezTo>
                  <a:cubicBezTo>
                    <a:pt x="5403" y="2206"/>
                    <a:pt x="5849" y="1349"/>
                    <a:pt x="6216" y="1237"/>
                  </a:cubicBezTo>
                  <a:lnTo>
                    <a:pt x="6005" y="1"/>
                  </a:lnTo>
                  <a:cubicBezTo>
                    <a:pt x="6005" y="1"/>
                    <a:pt x="2785" y="792"/>
                    <a:pt x="34" y="3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4" name="Google Shape;474;p37"/>
            <p:cNvSpPr/>
            <p:nvPr/>
          </p:nvSpPr>
          <p:spPr>
            <a:xfrm>
              <a:off x="1412793" y="2011572"/>
              <a:ext cx="726760" cy="982048"/>
            </a:xfrm>
            <a:custGeom>
              <a:avLst/>
              <a:gdLst/>
              <a:ahLst/>
              <a:cxnLst/>
              <a:rect l="l" t="t" r="r" b="b"/>
              <a:pathLst>
                <a:path w="8277" h="11185" extrusionOk="0">
                  <a:moveTo>
                    <a:pt x="2573" y="1"/>
                  </a:moveTo>
                  <a:cubicBezTo>
                    <a:pt x="2573" y="1"/>
                    <a:pt x="579" y="892"/>
                    <a:pt x="0" y="870"/>
                  </a:cubicBezTo>
                  <a:cubicBezTo>
                    <a:pt x="0" y="870"/>
                    <a:pt x="1214" y="3175"/>
                    <a:pt x="1381" y="4523"/>
                  </a:cubicBezTo>
                  <a:cubicBezTo>
                    <a:pt x="1381" y="4523"/>
                    <a:pt x="1883" y="8778"/>
                    <a:pt x="1905" y="9825"/>
                  </a:cubicBezTo>
                  <a:cubicBezTo>
                    <a:pt x="1905" y="9825"/>
                    <a:pt x="6260" y="11184"/>
                    <a:pt x="8009" y="9480"/>
                  </a:cubicBezTo>
                  <a:cubicBezTo>
                    <a:pt x="8009" y="9480"/>
                    <a:pt x="7853" y="7464"/>
                    <a:pt x="8009" y="6640"/>
                  </a:cubicBezTo>
                  <a:cubicBezTo>
                    <a:pt x="8165" y="5804"/>
                    <a:pt x="8276" y="3888"/>
                    <a:pt x="7764" y="2741"/>
                  </a:cubicBezTo>
                  <a:cubicBezTo>
                    <a:pt x="7252" y="1594"/>
                    <a:pt x="7430" y="925"/>
                    <a:pt x="7430" y="925"/>
                  </a:cubicBezTo>
                  <a:cubicBezTo>
                    <a:pt x="7430" y="925"/>
                    <a:pt x="6015" y="769"/>
                    <a:pt x="5102" y="90"/>
                  </a:cubicBezTo>
                  <a:cubicBezTo>
                    <a:pt x="5102" y="90"/>
                    <a:pt x="3876" y="547"/>
                    <a:pt x="2573"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88843" y="2011572"/>
              <a:ext cx="335502" cy="131174"/>
            </a:xfrm>
            <a:custGeom>
              <a:avLst/>
              <a:gdLst/>
              <a:ahLst/>
              <a:cxnLst/>
              <a:rect l="l" t="t" r="r" b="b"/>
              <a:pathLst>
                <a:path w="3821" h="1494" extrusionOk="0">
                  <a:moveTo>
                    <a:pt x="1838" y="1259"/>
                  </a:moveTo>
                  <a:cubicBezTo>
                    <a:pt x="2685" y="1493"/>
                    <a:pt x="3821" y="1404"/>
                    <a:pt x="3475" y="324"/>
                  </a:cubicBezTo>
                  <a:cubicBezTo>
                    <a:pt x="3342" y="257"/>
                    <a:pt x="3219" y="168"/>
                    <a:pt x="3097" y="90"/>
                  </a:cubicBezTo>
                  <a:cubicBezTo>
                    <a:pt x="3097" y="90"/>
                    <a:pt x="1871" y="547"/>
                    <a:pt x="568" y="1"/>
                  </a:cubicBezTo>
                  <a:cubicBezTo>
                    <a:pt x="568" y="1"/>
                    <a:pt x="334" y="112"/>
                    <a:pt x="0" y="246"/>
                  </a:cubicBezTo>
                  <a:cubicBezTo>
                    <a:pt x="568" y="658"/>
                    <a:pt x="1170" y="1081"/>
                    <a:pt x="1838" y="12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7"/>
            <p:cNvSpPr/>
            <p:nvPr/>
          </p:nvSpPr>
          <p:spPr>
            <a:xfrm>
              <a:off x="1504726" y="2296226"/>
              <a:ext cx="624996" cy="623117"/>
            </a:xfrm>
            <a:custGeom>
              <a:avLst/>
              <a:gdLst/>
              <a:ahLst/>
              <a:cxnLst/>
              <a:rect l="l" t="t" r="r" b="b"/>
              <a:pathLst>
                <a:path w="7118" h="7097" extrusionOk="0">
                  <a:moveTo>
                    <a:pt x="0" y="0"/>
                  </a:moveTo>
                  <a:cubicBezTo>
                    <a:pt x="156" y="457"/>
                    <a:pt x="290" y="902"/>
                    <a:pt x="334" y="1281"/>
                  </a:cubicBezTo>
                  <a:cubicBezTo>
                    <a:pt x="334" y="1281"/>
                    <a:pt x="836" y="5536"/>
                    <a:pt x="858" y="6583"/>
                  </a:cubicBezTo>
                  <a:cubicBezTo>
                    <a:pt x="858" y="6583"/>
                    <a:pt x="2503" y="7097"/>
                    <a:pt x="4177" y="7097"/>
                  </a:cubicBezTo>
                  <a:cubicBezTo>
                    <a:pt x="5227" y="7097"/>
                    <a:pt x="6288" y="6895"/>
                    <a:pt x="6962" y="6238"/>
                  </a:cubicBezTo>
                  <a:cubicBezTo>
                    <a:pt x="6962" y="6238"/>
                    <a:pt x="6806" y="4222"/>
                    <a:pt x="6962" y="3398"/>
                  </a:cubicBezTo>
                  <a:cubicBezTo>
                    <a:pt x="7051" y="2963"/>
                    <a:pt x="7118" y="2239"/>
                    <a:pt x="7085" y="1482"/>
                  </a:cubicBezTo>
                  <a:lnTo>
                    <a:pt x="7085" y="1482"/>
                  </a:lnTo>
                  <a:cubicBezTo>
                    <a:pt x="6684" y="2139"/>
                    <a:pt x="6193" y="2729"/>
                    <a:pt x="5469" y="3108"/>
                  </a:cubicBezTo>
                  <a:cubicBezTo>
                    <a:pt x="5131" y="3281"/>
                    <a:pt x="4762" y="3358"/>
                    <a:pt x="4391" y="3358"/>
                  </a:cubicBezTo>
                  <a:cubicBezTo>
                    <a:pt x="3760" y="3358"/>
                    <a:pt x="3123" y="3136"/>
                    <a:pt x="2618" y="2785"/>
                  </a:cubicBezTo>
                  <a:cubicBezTo>
                    <a:pt x="1638" y="2117"/>
                    <a:pt x="1125" y="1303"/>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7"/>
            <p:cNvSpPr/>
            <p:nvPr/>
          </p:nvSpPr>
          <p:spPr>
            <a:xfrm>
              <a:off x="2019179" y="2312820"/>
              <a:ext cx="116429" cy="586858"/>
            </a:xfrm>
            <a:custGeom>
              <a:avLst/>
              <a:gdLst/>
              <a:ahLst/>
              <a:cxnLst/>
              <a:rect l="l" t="t" r="r" b="b"/>
              <a:pathLst>
                <a:path w="1326" h="6684" extrusionOk="0">
                  <a:moveTo>
                    <a:pt x="1081" y="1"/>
                  </a:moveTo>
                  <a:lnTo>
                    <a:pt x="1081" y="1"/>
                  </a:lnTo>
                  <a:cubicBezTo>
                    <a:pt x="1081" y="90"/>
                    <a:pt x="1148" y="1738"/>
                    <a:pt x="914" y="3231"/>
                  </a:cubicBezTo>
                  <a:cubicBezTo>
                    <a:pt x="713" y="4523"/>
                    <a:pt x="513" y="5537"/>
                    <a:pt x="0" y="6684"/>
                  </a:cubicBezTo>
                  <a:cubicBezTo>
                    <a:pt x="424" y="6550"/>
                    <a:pt x="802" y="6339"/>
                    <a:pt x="1103" y="6049"/>
                  </a:cubicBezTo>
                  <a:cubicBezTo>
                    <a:pt x="1103" y="6049"/>
                    <a:pt x="947" y="4033"/>
                    <a:pt x="1103" y="3209"/>
                  </a:cubicBezTo>
                  <a:cubicBezTo>
                    <a:pt x="1237" y="2529"/>
                    <a:pt x="1326" y="1114"/>
                    <a:pt x="108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424471" y="2110349"/>
              <a:ext cx="313112" cy="798194"/>
            </a:xfrm>
            <a:custGeom>
              <a:avLst/>
              <a:gdLst/>
              <a:ahLst/>
              <a:cxnLst/>
              <a:rect l="l" t="t" r="r" b="b"/>
              <a:pathLst>
                <a:path w="3566" h="9091" extrusionOk="0">
                  <a:moveTo>
                    <a:pt x="1" y="1"/>
                  </a:moveTo>
                  <a:lnTo>
                    <a:pt x="1" y="1"/>
                  </a:lnTo>
                  <a:cubicBezTo>
                    <a:pt x="313" y="636"/>
                    <a:pt x="1115" y="2318"/>
                    <a:pt x="1248" y="3398"/>
                  </a:cubicBezTo>
                  <a:cubicBezTo>
                    <a:pt x="1248" y="3398"/>
                    <a:pt x="1750" y="7653"/>
                    <a:pt x="1772" y="8700"/>
                  </a:cubicBezTo>
                  <a:cubicBezTo>
                    <a:pt x="1772" y="8700"/>
                    <a:pt x="2540" y="8934"/>
                    <a:pt x="3565" y="9090"/>
                  </a:cubicBezTo>
                  <a:cubicBezTo>
                    <a:pt x="2886" y="7987"/>
                    <a:pt x="2663" y="6673"/>
                    <a:pt x="2384" y="5381"/>
                  </a:cubicBezTo>
                  <a:cubicBezTo>
                    <a:pt x="2139" y="4278"/>
                    <a:pt x="1905" y="2184"/>
                    <a:pt x="1493" y="1137"/>
                  </a:cubicBezTo>
                  <a:cubicBezTo>
                    <a:pt x="1493" y="1137"/>
                    <a:pt x="613" y="613"/>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1535019" y="2045815"/>
              <a:ext cx="418653" cy="872473"/>
            </a:xfrm>
            <a:custGeom>
              <a:avLst/>
              <a:gdLst/>
              <a:ahLst/>
              <a:cxnLst/>
              <a:rect l="l" t="t" r="r" b="b"/>
              <a:pathLst>
                <a:path w="4768" h="9937" extrusionOk="0">
                  <a:moveTo>
                    <a:pt x="245" y="1"/>
                  </a:moveTo>
                  <a:cubicBezTo>
                    <a:pt x="167" y="34"/>
                    <a:pt x="90" y="67"/>
                    <a:pt x="0" y="90"/>
                  </a:cubicBezTo>
                  <a:cubicBezTo>
                    <a:pt x="323" y="390"/>
                    <a:pt x="2139" y="2039"/>
                    <a:pt x="3398" y="2039"/>
                  </a:cubicBezTo>
                  <a:cubicBezTo>
                    <a:pt x="3465" y="2039"/>
                    <a:pt x="3531" y="2028"/>
                    <a:pt x="3587" y="2028"/>
                  </a:cubicBezTo>
                  <a:cubicBezTo>
                    <a:pt x="3721" y="2674"/>
                    <a:pt x="4367" y="6149"/>
                    <a:pt x="4333" y="9937"/>
                  </a:cubicBezTo>
                  <a:cubicBezTo>
                    <a:pt x="4411" y="9925"/>
                    <a:pt x="4478" y="9914"/>
                    <a:pt x="4556" y="9914"/>
                  </a:cubicBezTo>
                  <a:cubicBezTo>
                    <a:pt x="4601" y="6082"/>
                    <a:pt x="3932" y="2585"/>
                    <a:pt x="3810" y="1961"/>
                  </a:cubicBezTo>
                  <a:cubicBezTo>
                    <a:pt x="4178" y="1839"/>
                    <a:pt x="4445" y="1638"/>
                    <a:pt x="4590" y="1326"/>
                  </a:cubicBezTo>
                  <a:cubicBezTo>
                    <a:pt x="4768" y="959"/>
                    <a:pt x="4746" y="524"/>
                    <a:pt x="4679" y="201"/>
                  </a:cubicBezTo>
                  <a:cubicBezTo>
                    <a:pt x="4590" y="168"/>
                    <a:pt x="4501" y="134"/>
                    <a:pt x="4411" y="90"/>
                  </a:cubicBezTo>
                  <a:lnTo>
                    <a:pt x="4411" y="90"/>
                  </a:lnTo>
                  <a:cubicBezTo>
                    <a:pt x="4489" y="390"/>
                    <a:pt x="4556" y="858"/>
                    <a:pt x="4378" y="1226"/>
                  </a:cubicBezTo>
                  <a:cubicBezTo>
                    <a:pt x="4244" y="1493"/>
                    <a:pt x="3999" y="1683"/>
                    <a:pt x="3654" y="1772"/>
                  </a:cubicBezTo>
                  <a:cubicBezTo>
                    <a:pt x="3572" y="1794"/>
                    <a:pt x="3484" y="1804"/>
                    <a:pt x="3392" y="1804"/>
                  </a:cubicBezTo>
                  <a:cubicBezTo>
                    <a:pt x="2329" y="1804"/>
                    <a:pt x="707" y="421"/>
                    <a:pt x="245"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7"/>
            <p:cNvSpPr/>
            <p:nvPr/>
          </p:nvSpPr>
          <p:spPr>
            <a:xfrm>
              <a:off x="1310061" y="2127032"/>
              <a:ext cx="710165" cy="714959"/>
            </a:xfrm>
            <a:custGeom>
              <a:avLst/>
              <a:gdLst/>
              <a:ahLst/>
              <a:cxnLst/>
              <a:rect l="l" t="t" r="r" b="b"/>
              <a:pathLst>
                <a:path w="8088" h="8143" extrusionOk="0">
                  <a:moveTo>
                    <a:pt x="1114" y="89"/>
                  </a:moveTo>
                  <a:cubicBezTo>
                    <a:pt x="1114" y="89"/>
                    <a:pt x="45" y="267"/>
                    <a:pt x="23" y="2618"/>
                  </a:cubicBezTo>
                  <a:cubicBezTo>
                    <a:pt x="0" y="4957"/>
                    <a:pt x="624" y="7196"/>
                    <a:pt x="1114" y="7497"/>
                  </a:cubicBezTo>
                  <a:cubicBezTo>
                    <a:pt x="1616" y="7809"/>
                    <a:pt x="6506" y="7898"/>
                    <a:pt x="7753" y="8143"/>
                  </a:cubicBezTo>
                  <a:lnTo>
                    <a:pt x="8087" y="7229"/>
                  </a:lnTo>
                  <a:cubicBezTo>
                    <a:pt x="8087" y="7229"/>
                    <a:pt x="5214" y="6795"/>
                    <a:pt x="4434" y="6539"/>
                  </a:cubicBezTo>
                  <a:cubicBezTo>
                    <a:pt x="3665" y="6294"/>
                    <a:pt x="2763" y="6182"/>
                    <a:pt x="2518" y="6372"/>
                  </a:cubicBezTo>
                  <a:cubicBezTo>
                    <a:pt x="2429" y="6438"/>
                    <a:pt x="2262" y="6260"/>
                    <a:pt x="2217" y="5893"/>
                  </a:cubicBezTo>
                  <a:cubicBezTo>
                    <a:pt x="2184" y="5625"/>
                    <a:pt x="2384" y="3398"/>
                    <a:pt x="2507" y="2974"/>
                  </a:cubicBezTo>
                  <a:cubicBezTo>
                    <a:pt x="2640" y="2540"/>
                    <a:pt x="2975" y="0"/>
                    <a:pt x="1114" y="89"/>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7"/>
            <p:cNvSpPr/>
            <p:nvPr/>
          </p:nvSpPr>
          <p:spPr>
            <a:xfrm>
              <a:off x="1330607" y="2134407"/>
              <a:ext cx="671970" cy="688004"/>
            </a:xfrm>
            <a:custGeom>
              <a:avLst/>
              <a:gdLst/>
              <a:ahLst/>
              <a:cxnLst/>
              <a:rect l="l" t="t" r="r" b="b"/>
              <a:pathLst>
                <a:path w="7653" h="7836" extrusionOk="0">
                  <a:moveTo>
                    <a:pt x="992" y="1"/>
                  </a:moveTo>
                  <a:cubicBezTo>
                    <a:pt x="957" y="1"/>
                    <a:pt x="919" y="2"/>
                    <a:pt x="880" y="5"/>
                  </a:cubicBezTo>
                  <a:cubicBezTo>
                    <a:pt x="880" y="5"/>
                    <a:pt x="468" y="72"/>
                    <a:pt x="156" y="685"/>
                  </a:cubicBezTo>
                  <a:cubicBezTo>
                    <a:pt x="11" y="1052"/>
                    <a:pt x="34" y="1431"/>
                    <a:pt x="23" y="2166"/>
                  </a:cubicBezTo>
                  <a:cubicBezTo>
                    <a:pt x="0" y="4505"/>
                    <a:pt x="490" y="6889"/>
                    <a:pt x="981" y="7201"/>
                  </a:cubicBezTo>
                  <a:cubicBezTo>
                    <a:pt x="1482" y="7513"/>
                    <a:pt x="6327" y="7591"/>
                    <a:pt x="7597" y="7836"/>
                  </a:cubicBezTo>
                  <a:lnTo>
                    <a:pt x="7653" y="7691"/>
                  </a:lnTo>
                  <a:cubicBezTo>
                    <a:pt x="5871" y="7513"/>
                    <a:pt x="1794" y="6934"/>
                    <a:pt x="1359" y="6666"/>
                  </a:cubicBezTo>
                  <a:cubicBezTo>
                    <a:pt x="869" y="6354"/>
                    <a:pt x="914" y="3748"/>
                    <a:pt x="936" y="1398"/>
                  </a:cubicBezTo>
                  <a:cubicBezTo>
                    <a:pt x="936" y="685"/>
                    <a:pt x="1137" y="339"/>
                    <a:pt x="1226" y="16"/>
                  </a:cubicBezTo>
                  <a:cubicBezTo>
                    <a:pt x="1155" y="9"/>
                    <a:pt x="1078" y="1"/>
                    <a:pt x="99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7"/>
            <p:cNvSpPr/>
            <p:nvPr/>
          </p:nvSpPr>
          <p:spPr>
            <a:xfrm>
              <a:off x="1358968" y="2631629"/>
              <a:ext cx="189834" cy="166381"/>
            </a:xfrm>
            <a:custGeom>
              <a:avLst/>
              <a:gdLst/>
              <a:ahLst/>
              <a:cxnLst/>
              <a:rect l="l" t="t" r="r" b="b"/>
              <a:pathLst>
                <a:path w="2162" h="1895" extrusionOk="0">
                  <a:moveTo>
                    <a:pt x="2161" y="948"/>
                  </a:moveTo>
                  <a:cubicBezTo>
                    <a:pt x="2161" y="1471"/>
                    <a:pt x="1682" y="1894"/>
                    <a:pt x="1081" y="1894"/>
                  </a:cubicBezTo>
                  <a:cubicBezTo>
                    <a:pt x="479" y="1894"/>
                    <a:pt x="0" y="1471"/>
                    <a:pt x="0" y="948"/>
                  </a:cubicBezTo>
                  <a:cubicBezTo>
                    <a:pt x="0" y="424"/>
                    <a:pt x="479" y="1"/>
                    <a:pt x="1081" y="1"/>
                  </a:cubicBezTo>
                  <a:cubicBezTo>
                    <a:pt x="1682" y="1"/>
                    <a:pt x="2161" y="424"/>
                    <a:pt x="2161" y="948"/>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7"/>
            <p:cNvSpPr/>
            <p:nvPr/>
          </p:nvSpPr>
          <p:spPr>
            <a:xfrm>
              <a:off x="1358968" y="2632243"/>
              <a:ext cx="153658" cy="164626"/>
            </a:xfrm>
            <a:custGeom>
              <a:avLst/>
              <a:gdLst/>
              <a:ahLst/>
              <a:cxnLst/>
              <a:rect l="l" t="t" r="r" b="b"/>
              <a:pathLst>
                <a:path w="1750" h="1875" extrusionOk="0">
                  <a:moveTo>
                    <a:pt x="926" y="1"/>
                  </a:moveTo>
                  <a:cubicBezTo>
                    <a:pt x="749" y="1"/>
                    <a:pt x="568" y="54"/>
                    <a:pt x="413" y="161"/>
                  </a:cubicBezTo>
                  <a:cubicBezTo>
                    <a:pt x="167" y="350"/>
                    <a:pt x="0" y="629"/>
                    <a:pt x="0" y="941"/>
                  </a:cubicBezTo>
                  <a:cubicBezTo>
                    <a:pt x="0" y="1253"/>
                    <a:pt x="167" y="1531"/>
                    <a:pt x="413" y="1709"/>
                  </a:cubicBezTo>
                  <a:cubicBezTo>
                    <a:pt x="568" y="1820"/>
                    <a:pt x="748" y="1874"/>
                    <a:pt x="923" y="1874"/>
                  </a:cubicBezTo>
                  <a:cubicBezTo>
                    <a:pt x="1189" y="1874"/>
                    <a:pt x="1446" y="1750"/>
                    <a:pt x="1593" y="1509"/>
                  </a:cubicBezTo>
                  <a:cubicBezTo>
                    <a:pt x="1682" y="1353"/>
                    <a:pt x="1749" y="1152"/>
                    <a:pt x="1749" y="941"/>
                  </a:cubicBezTo>
                  <a:cubicBezTo>
                    <a:pt x="1749" y="729"/>
                    <a:pt x="1682" y="529"/>
                    <a:pt x="1593" y="361"/>
                  </a:cubicBezTo>
                  <a:cubicBezTo>
                    <a:pt x="1446" y="121"/>
                    <a:pt x="1191" y="1"/>
                    <a:pt x="92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4" name="Google Shape;484;p37"/>
            <p:cNvSpPr/>
            <p:nvPr/>
          </p:nvSpPr>
          <p:spPr>
            <a:xfrm>
              <a:off x="1250353" y="2084975"/>
              <a:ext cx="344370" cy="367796"/>
            </a:xfrm>
            <a:custGeom>
              <a:avLst/>
              <a:gdLst/>
              <a:ahLst/>
              <a:cxnLst/>
              <a:rect l="l" t="t" r="r" b="b"/>
              <a:pathLst>
                <a:path w="3922" h="4189" extrusionOk="0">
                  <a:moveTo>
                    <a:pt x="391" y="3186"/>
                  </a:moveTo>
                  <a:cubicBezTo>
                    <a:pt x="391" y="3186"/>
                    <a:pt x="1" y="78"/>
                    <a:pt x="1850" y="34"/>
                  </a:cubicBezTo>
                  <a:cubicBezTo>
                    <a:pt x="3298" y="0"/>
                    <a:pt x="3922" y="1782"/>
                    <a:pt x="3443" y="3453"/>
                  </a:cubicBezTo>
                  <a:cubicBezTo>
                    <a:pt x="3443" y="3453"/>
                    <a:pt x="2195" y="4188"/>
                    <a:pt x="391" y="318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5" name="Google Shape;485;p37"/>
            <p:cNvSpPr/>
            <p:nvPr/>
          </p:nvSpPr>
          <p:spPr>
            <a:xfrm>
              <a:off x="2458295" y="2746122"/>
              <a:ext cx="272019" cy="222135"/>
            </a:xfrm>
            <a:custGeom>
              <a:avLst/>
              <a:gdLst/>
              <a:ahLst/>
              <a:cxnLst/>
              <a:rect l="l" t="t" r="r" b="b"/>
              <a:pathLst>
                <a:path w="3098" h="2530" extrusionOk="0">
                  <a:moveTo>
                    <a:pt x="524" y="0"/>
                  </a:moveTo>
                  <a:lnTo>
                    <a:pt x="1" y="680"/>
                  </a:lnTo>
                  <a:cubicBezTo>
                    <a:pt x="1" y="680"/>
                    <a:pt x="357" y="1159"/>
                    <a:pt x="546" y="1526"/>
                  </a:cubicBezTo>
                  <a:cubicBezTo>
                    <a:pt x="702" y="1838"/>
                    <a:pt x="825" y="2350"/>
                    <a:pt x="1037" y="2362"/>
                  </a:cubicBezTo>
                  <a:cubicBezTo>
                    <a:pt x="1039" y="2362"/>
                    <a:pt x="1042" y="2362"/>
                    <a:pt x="1045" y="2362"/>
                  </a:cubicBezTo>
                  <a:cubicBezTo>
                    <a:pt x="1272" y="2362"/>
                    <a:pt x="1313" y="1901"/>
                    <a:pt x="1170" y="1571"/>
                  </a:cubicBezTo>
                  <a:cubicBezTo>
                    <a:pt x="1076" y="1351"/>
                    <a:pt x="766" y="1043"/>
                    <a:pt x="784" y="1043"/>
                  </a:cubicBezTo>
                  <a:lnTo>
                    <a:pt x="784" y="1043"/>
                  </a:lnTo>
                  <a:cubicBezTo>
                    <a:pt x="785" y="1043"/>
                    <a:pt x="787" y="1044"/>
                    <a:pt x="792" y="1047"/>
                  </a:cubicBezTo>
                  <a:cubicBezTo>
                    <a:pt x="858" y="1092"/>
                    <a:pt x="1193" y="1337"/>
                    <a:pt x="1293" y="1571"/>
                  </a:cubicBezTo>
                  <a:cubicBezTo>
                    <a:pt x="1393" y="1794"/>
                    <a:pt x="1426" y="2506"/>
                    <a:pt x="1660" y="2529"/>
                  </a:cubicBezTo>
                  <a:cubicBezTo>
                    <a:pt x="1670" y="2529"/>
                    <a:pt x="1680" y="2530"/>
                    <a:pt x="1689" y="2530"/>
                  </a:cubicBezTo>
                  <a:cubicBezTo>
                    <a:pt x="2067" y="2530"/>
                    <a:pt x="1947" y="1885"/>
                    <a:pt x="1839" y="1548"/>
                  </a:cubicBezTo>
                  <a:cubicBezTo>
                    <a:pt x="1770" y="1331"/>
                    <a:pt x="1769" y="1225"/>
                    <a:pt x="1795" y="1225"/>
                  </a:cubicBezTo>
                  <a:cubicBezTo>
                    <a:pt x="1819" y="1225"/>
                    <a:pt x="1868" y="1320"/>
                    <a:pt x="1905" y="1504"/>
                  </a:cubicBezTo>
                  <a:cubicBezTo>
                    <a:pt x="1971" y="1873"/>
                    <a:pt x="1983" y="2508"/>
                    <a:pt x="2252" y="2508"/>
                  </a:cubicBezTo>
                  <a:cubicBezTo>
                    <a:pt x="2259" y="2508"/>
                    <a:pt x="2266" y="2507"/>
                    <a:pt x="2273" y="2506"/>
                  </a:cubicBezTo>
                  <a:cubicBezTo>
                    <a:pt x="2596" y="2462"/>
                    <a:pt x="2507" y="1860"/>
                    <a:pt x="2429" y="1560"/>
                  </a:cubicBezTo>
                  <a:cubicBezTo>
                    <a:pt x="2365" y="1322"/>
                    <a:pt x="2359" y="1208"/>
                    <a:pt x="2373" y="1208"/>
                  </a:cubicBezTo>
                  <a:lnTo>
                    <a:pt x="2373" y="1208"/>
                  </a:lnTo>
                  <a:cubicBezTo>
                    <a:pt x="2387" y="1208"/>
                    <a:pt x="2419" y="1306"/>
                    <a:pt x="2440" y="1493"/>
                  </a:cubicBezTo>
                  <a:cubicBezTo>
                    <a:pt x="2493" y="1862"/>
                    <a:pt x="2606" y="2231"/>
                    <a:pt x="2769" y="2231"/>
                  </a:cubicBezTo>
                  <a:cubicBezTo>
                    <a:pt x="2778" y="2231"/>
                    <a:pt x="2787" y="2230"/>
                    <a:pt x="2797" y="2228"/>
                  </a:cubicBezTo>
                  <a:cubicBezTo>
                    <a:pt x="2997" y="2172"/>
                    <a:pt x="3097" y="1871"/>
                    <a:pt x="2897" y="1192"/>
                  </a:cubicBezTo>
                  <a:cubicBezTo>
                    <a:pt x="2730" y="635"/>
                    <a:pt x="2262" y="468"/>
                    <a:pt x="1750" y="279"/>
                  </a:cubicBezTo>
                  <a:cubicBezTo>
                    <a:pt x="1226" y="89"/>
                    <a:pt x="714" y="34"/>
                    <a:pt x="52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7"/>
            <p:cNvSpPr/>
            <p:nvPr/>
          </p:nvSpPr>
          <p:spPr>
            <a:xfrm>
              <a:off x="1972203" y="2754902"/>
              <a:ext cx="464663" cy="202204"/>
            </a:xfrm>
            <a:custGeom>
              <a:avLst/>
              <a:gdLst/>
              <a:ahLst/>
              <a:cxnLst/>
              <a:rect l="l" t="t" r="r" b="b"/>
              <a:pathLst>
                <a:path w="5292" h="2303" extrusionOk="0">
                  <a:moveTo>
                    <a:pt x="223" y="0"/>
                  </a:moveTo>
                  <a:cubicBezTo>
                    <a:pt x="223" y="0"/>
                    <a:pt x="1" y="424"/>
                    <a:pt x="45" y="992"/>
                  </a:cubicBezTo>
                  <a:cubicBezTo>
                    <a:pt x="45" y="992"/>
                    <a:pt x="1159" y="1293"/>
                    <a:pt x="1471" y="1504"/>
                  </a:cubicBezTo>
                  <a:cubicBezTo>
                    <a:pt x="1783" y="1716"/>
                    <a:pt x="2095" y="2228"/>
                    <a:pt x="2284" y="2273"/>
                  </a:cubicBezTo>
                  <a:cubicBezTo>
                    <a:pt x="2379" y="2291"/>
                    <a:pt x="2571" y="2302"/>
                    <a:pt x="2750" y="2302"/>
                  </a:cubicBezTo>
                  <a:cubicBezTo>
                    <a:pt x="2905" y="2302"/>
                    <a:pt x="3052" y="2293"/>
                    <a:pt x="3119" y="2273"/>
                  </a:cubicBezTo>
                  <a:cubicBezTo>
                    <a:pt x="3119" y="2273"/>
                    <a:pt x="3521" y="2172"/>
                    <a:pt x="3654" y="2095"/>
                  </a:cubicBezTo>
                  <a:cubicBezTo>
                    <a:pt x="3654" y="2095"/>
                    <a:pt x="4055" y="2072"/>
                    <a:pt x="4267" y="1872"/>
                  </a:cubicBezTo>
                  <a:cubicBezTo>
                    <a:pt x="4267" y="1872"/>
                    <a:pt x="4549" y="1971"/>
                    <a:pt x="4797" y="1971"/>
                  </a:cubicBezTo>
                  <a:cubicBezTo>
                    <a:pt x="4920" y="1971"/>
                    <a:pt x="5035" y="1946"/>
                    <a:pt x="5102" y="1872"/>
                  </a:cubicBezTo>
                  <a:cubicBezTo>
                    <a:pt x="5292" y="1649"/>
                    <a:pt x="4701" y="1359"/>
                    <a:pt x="4267" y="1125"/>
                  </a:cubicBezTo>
                  <a:cubicBezTo>
                    <a:pt x="3832" y="880"/>
                    <a:pt x="3654" y="791"/>
                    <a:pt x="3654" y="724"/>
                  </a:cubicBezTo>
                  <a:lnTo>
                    <a:pt x="3654" y="724"/>
                  </a:lnTo>
                  <a:cubicBezTo>
                    <a:pt x="3654" y="724"/>
                    <a:pt x="4267" y="914"/>
                    <a:pt x="4545" y="936"/>
                  </a:cubicBezTo>
                  <a:cubicBezTo>
                    <a:pt x="4545" y="936"/>
                    <a:pt x="3788" y="101"/>
                    <a:pt x="3621" y="78"/>
                  </a:cubicBezTo>
                  <a:cubicBezTo>
                    <a:pt x="3609" y="77"/>
                    <a:pt x="3590" y="76"/>
                    <a:pt x="3566" y="76"/>
                  </a:cubicBezTo>
                  <a:cubicBezTo>
                    <a:pt x="3269" y="76"/>
                    <a:pt x="2117" y="190"/>
                    <a:pt x="1924" y="190"/>
                  </a:cubicBezTo>
                  <a:cubicBezTo>
                    <a:pt x="1916" y="190"/>
                    <a:pt x="1910" y="190"/>
                    <a:pt x="1905" y="190"/>
                  </a:cubicBezTo>
                  <a:cubicBezTo>
                    <a:pt x="1783" y="179"/>
                    <a:pt x="513" y="45"/>
                    <a:pt x="223"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7"/>
            <p:cNvSpPr/>
            <p:nvPr/>
          </p:nvSpPr>
          <p:spPr>
            <a:xfrm>
              <a:off x="2304723" y="2885990"/>
              <a:ext cx="44166" cy="41091"/>
            </a:xfrm>
            <a:custGeom>
              <a:avLst/>
              <a:gdLst/>
              <a:ahLst/>
              <a:cxnLst/>
              <a:rect l="l" t="t" r="r" b="b"/>
              <a:pathLst>
                <a:path w="503" h="468" extrusionOk="0">
                  <a:moveTo>
                    <a:pt x="494" y="383"/>
                  </a:moveTo>
                  <a:lnTo>
                    <a:pt x="502" y="390"/>
                  </a:lnTo>
                  <a:cubicBezTo>
                    <a:pt x="499" y="387"/>
                    <a:pt x="496" y="385"/>
                    <a:pt x="494" y="383"/>
                  </a:cubicBezTo>
                  <a:close/>
                  <a:moveTo>
                    <a:pt x="1" y="0"/>
                  </a:moveTo>
                  <a:lnTo>
                    <a:pt x="357" y="468"/>
                  </a:lnTo>
                  <a:cubicBezTo>
                    <a:pt x="402" y="434"/>
                    <a:pt x="446" y="412"/>
                    <a:pt x="480" y="379"/>
                  </a:cubicBezTo>
                  <a:cubicBezTo>
                    <a:pt x="480" y="379"/>
                    <a:pt x="486" y="379"/>
                    <a:pt x="494" y="383"/>
                  </a:cubicBezTo>
                  <a:lnTo>
                    <a:pt x="494" y="383"/>
                  </a:lnTo>
                  <a:lnTo>
                    <a:pt x="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7"/>
            <p:cNvSpPr/>
            <p:nvPr/>
          </p:nvSpPr>
          <p:spPr>
            <a:xfrm>
              <a:off x="2240186" y="2897668"/>
              <a:ext cx="51980" cy="48027"/>
            </a:xfrm>
            <a:custGeom>
              <a:avLst/>
              <a:gdLst/>
              <a:ahLst/>
              <a:cxnLst/>
              <a:rect l="l" t="t" r="r" b="b"/>
              <a:pathLst>
                <a:path w="592" h="547" extrusionOk="0">
                  <a:moveTo>
                    <a:pt x="1" y="1"/>
                  </a:moveTo>
                  <a:lnTo>
                    <a:pt x="402" y="546"/>
                  </a:lnTo>
                  <a:cubicBezTo>
                    <a:pt x="480" y="524"/>
                    <a:pt x="546" y="502"/>
                    <a:pt x="591" y="480"/>
                  </a:cubicBez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7"/>
            <p:cNvSpPr/>
            <p:nvPr/>
          </p:nvSpPr>
          <p:spPr>
            <a:xfrm>
              <a:off x="2195229" y="2915316"/>
              <a:ext cx="49961" cy="41178"/>
            </a:xfrm>
            <a:custGeom>
              <a:avLst/>
              <a:gdLst/>
              <a:ahLst/>
              <a:cxnLst/>
              <a:rect l="l" t="t" r="r" b="b"/>
              <a:pathLst>
                <a:path w="569" h="469" extrusionOk="0">
                  <a:moveTo>
                    <a:pt x="0" y="0"/>
                  </a:moveTo>
                  <a:lnTo>
                    <a:pt x="357" y="468"/>
                  </a:lnTo>
                  <a:cubicBezTo>
                    <a:pt x="446" y="468"/>
                    <a:pt x="524" y="457"/>
                    <a:pt x="568" y="446"/>
                  </a:cubicBez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7"/>
            <p:cNvSpPr/>
            <p:nvPr/>
          </p:nvSpPr>
          <p:spPr>
            <a:xfrm>
              <a:off x="1734513" y="1557813"/>
              <a:ext cx="263239" cy="315994"/>
            </a:xfrm>
            <a:custGeom>
              <a:avLst/>
              <a:gdLst/>
              <a:ahLst/>
              <a:cxnLst/>
              <a:rect l="l" t="t" r="r" b="b"/>
              <a:pathLst>
                <a:path w="2998" h="3599" extrusionOk="0">
                  <a:moveTo>
                    <a:pt x="981" y="89"/>
                  </a:moveTo>
                  <a:cubicBezTo>
                    <a:pt x="391" y="212"/>
                    <a:pt x="1" y="501"/>
                    <a:pt x="79" y="1103"/>
                  </a:cubicBezTo>
                  <a:cubicBezTo>
                    <a:pt x="168" y="1704"/>
                    <a:pt x="613" y="1782"/>
                    <a:pt x="814" y="1961"/>
                  </a:cubicBezTo>
                  <a:cubicBezTo>
                    <a:pt x="981" y="2128"/>
                    <a:pt x="1137" y="3108"/>
                    <a:pt x="1616" y="3386"/>
                  </a:cubicBezTo>
                  <a:cubicBezTo>
                    <a:pt x="1906" y="3554"/>
                    <a:pt x="2485" y="3598"/>
                    <a:pt x="2875" y="3487"/>
                  </a:cubicBezTo>
                  <a:cubicBezTo>
                    <a:pt x="2997" y="2618"/>
                    <a:pt x="2875" y="1148"/>
                    <a:pt x="2385" y="34"/>
                  </a:cubicBezTo>
                  <a:cubicBezTo>
                    <a:pt x="2095" y="11"/>
                    <a:pt x="1438" y="0"/>
                    <a:pt x="981" y="8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7"/>
            <p:cNvSpPr/>
            <p:nvPr/>
          </p:nvSpPr>
          <p:spPr>
            <a:xfrm>
              <a:off x="1809850" y="1592055"/>
              <a:ext cx="155590" cy="77352"/>
            </a:xfrm>
            <a:custGeom>
              <a:avLst/>
              <a:gdLst/>
              <a:ahLst/>
              <a:cxnLst/>
              <a:rect l="l" t="t" r="r" b="b"/>
              <a:pathLst>
                <a:path w="1772" h="881" extrusionOk="0">
                  <a:moveTo>
                    <a:pt x="145" y="880"/>
                  </a:moveTo>
                  <a:lnTo>
                    <a:pt x="0" y="412"/>
                  </a:lnTo>
                  <a:cubicBezTo>
                    <a:pt x="0" y="412"/>
                    <a:pt x="725" y="0"/>
                    <a:pt x="1660" y="134"/>
                  </a:cubicBezTo>
                  <a:cubicBezTo>
                    <a:pt x="1660" y="134"/>
                    <a:pt x="1749" y="345"/>
                    <a:pt x="1772" y="646"/>
                  </a:cubicBezTo>
                  <a:cubicBezTo>
                    <a:pt x="1772" y="646"/>
                    <a:pt x="1426" y="546"/>
                    <a:pt x="145" y="88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7"/>
            <p:cNvSpPr/>
            <p:nvPr/>
          </p:nvSpPr>
          <p:spPr>
            <a:xfrm>
              <a:off x="1565312" y="1618396"/>
              <a:ext cx="92985" cy="130208"/>
            </a:xfrm>
            <a:custGeom>
              <a:avLst/>
              <a:gdLst/>
              <a:ahLst/>
              <a:cxnLst/>
              <a:rect l="l" t="t" r="r" b="b"/>
              <a:pathLst>
                <a:path w="1059" h="1483" extrusionOk="0">
                  <a:moveTo>
                    <a:pt x="535" y="1"/>
                  </a:moveTo>
                  <a:lnTo>
                    <a:pt x="1" y="190"/>
                  </a:lnTo>
                  <a:lnTo>
                    <a:pt x="268" y="1404"/>
                  </a:lnTo>
                  <a:cubicBezTo>
                    <a:pt x="268" y="1404"/>
                    <a:pt x="892" y="1482"/>
                    <a:pt x="1048" y="1471"/>
                  </a:cubicBezTo>
                  <a:cubicBezTo>
                    <a:pt x="1048" y="1471"/>
                    <a:pt x="1059" y="413"/>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7"/>
            <p:cNvSpPr/>
            <p:nvPr/>
          </p:nvSpPr>
          <p:spPr>
            <a:xfrm>
              <a:off x="1545731" y="1632093"/>
              <a:ext cx="62693" cy="111594"/>
            </a:xfrm>
            <a:custGeom>
              <a:avLst/>
              <a:gdLst/>
              <a:ahLst/>
              <a:cxnLst/>
              <a:rect l="l" t="t" r="r" b="b"/>
              <a:pathLst>
                <a:path w="714" h="1271" extrusionOk="0">
                  <a:moveTo>
                    <a:pt x="636" y="580"/>
                  </a:moveTo>
                  <a:cubicBezTo>
                    <a:pt x="714" y="914"/>
                    <a:pt x="602" y="1226"/>
                    <a:pt x="491" y="1248"/>
                  </a:cubicBezTo>
                  <a:cubicBezTo>
                    <a:pt x="335" y="1271"/>
                    <a:pt x="135" y="1014"/>
                    <a:pt x="68" y="680"/>
                  </a:cubicBezTo>
                  <a:cubicBezTo>
                    <a:pt x="1" y="346"/>
                    <a:pt x="90" y="90"/>
                    <a:pt x="224" y="34"/>
                  </a:cubicBezTo>
                  <a:cubicBezTo>
                    <a:pt x="335" y="1"/>
                    <a:pt x="569" y="246"/>
                    <a:pt x="636" y="5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7"/>
            <p:cNvSpPr/>
            <p:nvPr/>
          </p:nvSpPr>
          <p:spPr>
            <a:xfrm>
              <a:off x="1840143" y="2233623"/>
              <a:ext cx="56810" cy="60670"/>
            </a:xfrm>
            <a:custGeom>
              <a:avLst/>
              <a:gdLst/>
              <a:ahLst/>
              <a:cxnLst/>
              <a:rect l="l" t="t" r="r" b="b"/>
              <a:pathLst>
                <a:path w="647" h="691" extrusionOk="0">
                  <a:moveTo>
                    <a:pt x="647" y="334"/>
                  </a:moveTo>
                  <a:cubicBezTo>
                    <a:pt x="647" y="513"/>
                    <a:pt x="513" y="669"/>
                    <a:pt x="346" y="680"/>
                  </a:cubicBezTo>
                  <a:cubicBezTo>
                    <a:pt x="179" y="691"/>
                    <a:pt x="23" y="557"/>
                    <a:pt x="12" y="368"/>
                  </a:cubicBezTo>
                  <a:cubicBezTo>
                    <a:pt x="1" y="167"/>
                    <a:pt x="146" y="0"/>
                    <a:pt x="335" y="0"/>
                  </a:cubicBezTo>
                  <a:cubicBezTo>
                    <a:pt x="502" y="0"/>
                    <a:pt x="647" y="156"/>
                    <a:pt x="647" y="3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7"/>
            <p:cNvSpPr/>
            <p:nvPr/>
          </p:nvSpPr>
          <p:spPr>
            <a:xfrm>
              <a:off x="1856826" y="2250218"/>
              <a:ext cx="26429" cy="27482"/>
            </a:xfrm>
            <a:custGeom>
              <a:avLst/>
              <a:gdLst/>
              <a:ahLst/>
              <a:cxnLst/>
              <a:rect l="l" t="t" r="r" b="b"/>
              <a:pathLst>
                <a:path w="301" h="313" extrusionOk="0">
                  <a:moveTo>
                    <a:pt x="301" y="157"/>
                  </a:moveTo>
                  <a:cubicBezTo>
                    <a:pt x="301" y="235"/>
                    <a:pt x="234" y="301"/>
                    <a:pt x="167" y="301"/>
                  </a:cubicBezTo>
                  <a:cubicBezTo>
                    <a:pt x="78" y="313"/>
                    <a:pt x="11" y="246"/>
                    <a:pt x="11" y="168"/>
                  </a:cubicBezTo>
                  <a:cubicBezTo>
                    <a:pt x="0" y="79"/>
                    <a:pt x="67" y="1"/>
                    <a:pt x="156" y="1"/>
                  </a:cubicBezTo>
                  <a:cubicBezTo>
                    <a:pt x="234" y="1"/>
                    <a:pt x="301" y="67"/>
                    <a:pt x="301" y="15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7"/>
            <p:cNvSpPr/>
            <p:nvPr/>
          </p:nvSpPr>
          <p:spPr>
            <a:xfrm>
              <a:off x="1973169" y="2208160"/>
              <a:ext cx="73493" cy="78318"/>
            </a:xfrm>
            <a:custGeom>
              <a:avLst/>
              <a:gdLst/>
              <a:ahLst/>
              <a:cxnLst/>
              <a:rect l="l" t="t" r="r" b="b"/>
              <a:pathLst>
                <a:path w="837" h="892" extrusionOk="0">
                  <a:moveTo>
                    <a:pt x="814" y="391"/>
                  </a:moveTo>
                  <a:cubicBezTo>
                    <a:pt x="836" y="613"/>
                    <a:pt x="702" y="814"/>
                    <a:pt x="502" y="858"/>
                  </a:cubicBezTo>
                  <a:cubicBezTo>
                    <a:pt x="290" y="892"/>
                    <a:pt x="79" y="747"/>
                    <a:pt x="45" y="513"/>
                  </a:cubicBezTo>
                  <a:cubicBezTo>
                    <a:pt x="1" y="279"/>
                    <a:pt x="157" y="56"/>
                    <a:pt x="379" y="23"/>
                  </a:cubicBezTo>
                  <a:cubicBezTo>
                    <a:pt x="602" y="1"/>
                    <a:pt x="792" y="168"/>
                    <a:pt x="814" y="39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7" name="Google Shape;497;p37"/>
            <p:cNvSpPr/>
            <p:nvPr/>
          </p:nvSpPr>
          <p:spPr>
            <a:xfrm>
              <a:off x="1989852" y="2223789"/>
              <a:ext cx="44078" cy="46095"/>
            </a:xfrm>
            <a:custGeom>
              <a:avLst/>
              <a:gdLst/>
              <a:ahLst/>
              <a:cxnLst/>
              <a:rect l="l" t="t" r="r" b="b"/>
              <a:pathLst>
                <a:path w="502" h="525" extrusionOk="0">
                  <a:moveTo>
                    <a:pt x="479" y="235"/>
                  </a:moveTo>
                  <a:cubicBezTo>
                    <a:pt x="501" y="357"/>
                    <a:pt x="412" y="480"/>
                    <a:pt x="301" y="502"/>
                  </a:cubicBezTo>
                  <a:cubicBezTo>
                    <a:pt x="178" y="524"/>
                    <a:pt x="56" y="446"/>
                    <a:pt x="33" y="302"/>
                  </a:cubicBezTo>
                  <a:cubicBezTo>
                    <a:pt x="0" y="168"/>
                    <a:pt x="100" y="34"/>
                    <a:pt x="223" y="23"/>
                  </a:cubicBezTo>
                  <a:cubicBezTo>
                    <a:pt x="357" y="1"/>
                    <a:pt x="468" y="101"/>
                    <a:pt x="4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8" name="Google Shape;498;p37"/>
            <p:cNvSpPr/>
            <p:nvPr/>
          </p:nvSpPr>
          <p:spPr>
            <a:xfrm>
              <a:off x="1610356" y="3538270"/>
              <a:ext cx="192731" cy="169279"/>
            </a:xfrm>
            <a:custGeom>
              <a:avLst/>
              <a:gdLst/>
              <a:ahLst/>
              <a:cxnLst/>
              <a:rect l="l" t="t" r="r" b="b"/>
              <a:pathLst>
                <a:path w="2195" h="1928" extrusionOk="0">
                  <a:moveTo>
                    <a:pt x="947" y="157"/>
                  </a:moveTo>
                  <a:cubicBezTo>
                    <a:pt x="947" y="157"/>
                    <a:pt x="156" y="112"/>
                    <a:pt x="11" y="190"/>
                  </a:cubicBezTo>
                  <a:cubicBezTo>
                    <a:pt x="11" y="190"/>
                    <a:pt x="0" y="1404"/>
                    <a:pt x="134" y="1672"/>
                  </a:cubicBezTo>
                  <a:cubicBezTo>
                    <a:pt x="267" y="1928"/>
                    <a:pt x="2083" y="1683"/>
                    <a:pt x="2117" y="1538"/>
                  </a:cubicBezTo>
                  <a:cubicBezTo>
                    <a:pt x="2150" y="1393"/>
                    <a:pt x="2195" y="513"/>
                    <a:pt x="2094" y="79"/>
                  </a:cubicBezTo>
                  <a:cubicBezTo>
                    <a:pt x="2083" y="1"/>
                    <a:pt x="1381" y="246"/>
                    <a:pt x="947" y="1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7"/>
            <p:cNvSpPr/>
            <p:nvPr/>
          </p:nvSpPr>
          <p:spPr>
            <a:xfrm>
              <a:off x="1977120" y="3529490"/>
              <a:ext cx="180000" cy="162431"/>
            </a:xfrm>
            <a:custGeom>
              <a:avLst/>
              <a:gdLst/>
              <a:ahLst/>
              <a:cxnLst/>
              <a:rect l="l" t="t" r="r" b="b"/>
              <a:pathLst>
                <a:path w="2050" h="1850" extrusionOk="0">
                  <a:moveTo>
                    <a:pt x="1148" y="101"/>
                  </a:moveTo>
                  <a:cubicBezTo>
                    <a:pt x="1148" y="101"/>
                    <a:pt x="1905" y="34"/>
                    <a:pt x="2050" y="90"/>
                  </a:cubicBezTo>
                  <a:cubicBezTo>
                    <a:pt x="2050" y="90"/>
                    <a:pt x="2028" y="1326"/>
                    <a:pt x="1916" y="1582"/>
                  </a:cubicBezTo>
                  <a:cubicBezTo>
                    <a:pt x="1794" y="1850"/>
                    <a:pt x="89" y="1682"/>
                    <a:pt x="45" y="1538"/>
                  </a:cubicBezTo>
                  <a:cubicBezTo>
                    <a:pt x="23" y="1460"/>
                    <a:pt x="123" y="1181"/>
                    <a:pt x="112" y="847"/>
                  </a:cubicBezTo>
                  <a:cubicBezTo>
                    <a:pt x="101" y="580"/>
                    <a:pt x="0" y="279"/>
                    <a:pt x="34" y="78"/>
                  </a:cubicBezTo>
                  <a:cubicBezTo>
                    <a:pt x="45" y="0"/>
                    <a:pt x="713" y="101"/>
                    <a:pt x="1148"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7"/>
            <p:cNvSpPr/>
            <p:nvPr/>
          </p:nvSpPr>
          <p:spPr>
            <a:xfrm>
              <a:off x="1651712" y="3407972"/>
              <a:ext cx="123014" cy="423549"/>
            </a:xfrm>
            <a:custGeom>
              <a:avLst/>
              <a:gdLst/>
              <a:ahLst/>
              <a:cxnLst/>
              <a:rect l="l" t="t" r="r" b="b"/>
              <a:pathLst>
                <a:path w="1401" h="4824" extrusionOk="0">
                  <a:moveTo>
                    <a:pt x="402" y="0"/>
                  </a:moveTo>
                  <a:cubicBezTo>
                    <a:pt x="183" y="0"/>
                    <a:pt x="0" y="251"/>
                    <a:pt x="8" y="750"/>
                  </a:cubicBezTo>
                  <a:cubicBezTo>
                    <a:pt x="19" y="1017"/>
                    <a:pt x="19" y="1251"/>
                    <a:pt x="19" y="1440"/>
                  </a:cubicBezTo>
                  <a:cubicBezTo>
                    <a:pt x="19" y="1774"/>
                    <a:pt x="19" y="2109"/>
                    <a:pt x="42" y="2443"/>
                  </a:cubicBezTo>
                  <a:cubicBezTo>
                    <a:pt x="53" y="2766"/>
                    <a:pt x="64" y="3122"/>
                    <a:pt x="108" y="3724"/>
                  </a:cubicBezTo>
                  <a:cubicBezTo>
                    <a:pt x="150" y="4346"/>
                    <a:pt x="307" y="4823"/>
                    <a:pt x="625" y="4823"/>
                  </a:cubicBezTo>
                  <a:cubicBezTo>
                    <a:pt x="649" y="4823"/>
                    <a:pt x="673" y="4821"/>
                    <a:pt x="699" y="4815"/>
                  </a:cubicBezTo>
                  <a:cubicBezTo>
                    <a:pt x="1400" y="4682"/>
                    <a:pt x="1233" y="2632"/>
                    <a:pt x="1178" y="2086"/>
                  </a:cubicBezTo>
                  <a:cubicBezTo>
                    <a:pt x="1111" y="1552"/>
                    <a:pt x="999" y="415"/>
                    <a:pt x="676" y="126"/>
                  </a:cubicBezTo>
                  <a:cubicBezTo>
                    <a:pt x="586" y="42"/>
                    <a:pt x="491" y="0"/>
                    <a:pt x="4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7"/>
            <p:cNvSpPr/>
            <p:nvPr/>
          </p:nvSpPr>
          <p:spPr>
            <a:xfrm>
              <a:off x="1661722" y="3448273"/>
              <a:ext cx="99307" cy="343036"/>
            </a:xfrm>
            <a:custGeom>
              <a:avLst/>
              <a:gdLst/>
              <a:ahLst/>
              <a:cxnLst/>
              <a:rect l="l" t="t" r="r" b="b"/>
              <a:pathLst>
                <a:path w="1131" h="3907" extrusionOk="0">
                  <a:moveTo>
                    <a:pt x="328" y="1"/>
                  </a:moveTo>
                  <a:cubicBezTo>
                    <a:pt x="149" y="1"/>
                    <a:pt x="1" y="205"/>
                    <a:pt x="17" y="602"/>
                  </a:cubicBezTo>
                  <a:cubicBezTo>
                    <a:pt x="17" y="825"/>
                    <a:pt x="17" y="1015"/>
                    <a:pt x="17" y="1171"/>
                  </a:cubicBezTo>
                  <a:cubicBezTo>
                    <a:pt x="17" y="1438"/>
                    <a:pt x="28" y="1705"/>
                    <a:pt x="39" y="1984"/>
                  </a:cubicBezTo>
                  <a:cubicBezTo>
                    <a:pt x="50" y="2240"/>
                    <a:pt x="61" y="2530"/>
                    <a:pt x="95" y="3020"/>
                  </a:cubicBezTo>
                  <a:cubicBezTo>
                    <a:pt x="126" y="3516"/>
                    <a:pt x="253" y="3907"/>
                    <a:pt x="511" y="3907"/>
                  </a:cubicBezTo>
                  <a:cubicBezTo>
                    <a:pt x="531" y="3907"/>
                    <a:pt x="552" y="3904"/>
                    <a:pt x="574" y="3900"/>
                  </a:cubicBezTo>
                  <a:cubicBezTo>
                    <a:pt x="1131" y="3799"/>
                    <a:pt x="997" y="2128"/>
                    <a:pt x="952" y="1694"/>
                  </a:cubicBezTo>
                  <a:cubicBezTo>
                    <a:pt x="908" y="1260"/>
                    <a:pt x="819" y="335"/>
                    <a:pt x="551" y="101"/>
                  </a:cubicBezTo>
                  <a:cubicBezTo>
                    <a:pt x="478" y="34"/>
                    <a:pt x="401" y="1"/>
                    <a:pt x="32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7"/>
            <p:cNvSpPr/>
            <p:nvPr/>
          </p:nvSpPr>
          <p:spPr>
            <a:xfrm>
              <a:off x="1652415" y="3540289"/>
              <a:ext cx="107649" cy="166294"/>
            </a:xfrm>
            <a:custGeom>
              <a:avLst/>
              <a:gdLst/>
              <a:ahLst/>
              <a:cxnLst/>
              <a:rect l="l" t="t" r="r" b="b"/>
              <a:pathLst>
                <a:path w="1226" h="1894" extrusionOk="0">
                  <a:moveTo>
                    <a:pt x="1225" y="947"/>
                  </a:moveTo>
                  <a:cubicBezTo>
                    <a:pt x="1225" y="1470"/>
                    <a:pt x="947" y="1894"/>
                    <a:pt x="613" y="1894"/>
                  </a:cubicBezTo>
                  <a:cubicBezTo>
                    <a:pt x="279" y="1894"/>
                    <a:pt x="0" y="1470"/>
                    <a:pt x="0" y="947"/>
                  </a:cubicBezTo>
                  <a:cubicBezTo>
                    <a:pt x="0" y="423"/>
                    <a:pt x="279" y="0"/>
                    <a:pt x="613" y="0"/>
                  </a:cubicBezTo>
                  <a:cubicBezTo>
                    <a:pt x="947" y="0"/>
                    <a:pt x="1225" y="423"/>
                    <a:pt x="1225" y="94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7"/>
            <p:cNvSpPr/>
            <p:nvPr/>
          </p:nvSpPr>
          <p:spPr>
            <a:xfrm>
              <a:off x="1670942" y="3567596"/>
              <a:ext cx="71473" cy="111594"/>
            </a:xfrm>
            <a:custGeom>
              <a:avLst/>
              <a:gdLst/>
              <a:ahLst/>
              <a:cxnLst/>
              <a:rect l="l" t="t" r="r" b="b"/>
              <a:pathLst>
                <a:path w="814" h="1271" extrusionOk="0">
                  <a:moveTo>
                    <a:pt x="814" y="636"/>
                  </a:moveTo>
                  <a:cubicBezTo>
                    <a:pt x="814" y="981"/>
                    <a:pt x="625" y="1271"/>
                    <a:pt x="402" y="1271"/>
                  </a:cubicBezTo>
                  <a:cubicBezTo>
                    <a:pt x="179" y="1271"/>
                    <a:pt x="1" y="981"/>
                    <a:pt x="1" y="636"/>
                  </a:cubicBezTo>
                  <a:cubicBezTo>
                    <a:pt x="1" y="279"/>
                    <a:pt x="179" y="1"/>
                    <a:pt x="402" y="1"/>
                  </a:cubicBezTo>
                  <a:cubicBezTo>
                    <a:pt x="625" y="1"/>
                    <a:pt x="814" y="279"/>
                    <a:pt x="814" y="636"/>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7"/>
            <p:cNvSpPr/>
            <p:nvPr/>
          </p:nvSpPr>
          <p:spPr>
            <a:xfrm>
              <a:off x="2096448" y="3406567"/>
              <a:ext cx="81219" cy="395190"/>
            </a:xfrm>
            <a:custGeom>
              <a:avLst/>
              <a:gdLst/>
              <a:ahLst/>
              <a:cxnLst/>
              <a:rect l="l" t="t" r="r" b="b"/>
              <a:pathLst>
                <a:path w="925" h="4501" extrusionOk="0">
                  <a:moveTo>
                    <a:pt x="671" y="0"/>
                  </a:moveTo>
                  <a:cubicBezTo>
                    <a:pt x="591" y="0"/>
                    <a:pt x="514" y="64"/>
                    <a:pt x="446" y="153"/>
                  </a:cubicBezTo>
                  <a:cubicBezTo>
                    <a:pt x="212" y="454"/>
                    <a:pt x="112" y="855"/>
                    <a:pt x="67" y="1233"/>
                  </a:cubicBezTo>
                  <a:cubicBezTo>
                    <a:pt x="23" y="1579"/>
                    <a:pt x="11" y="1935"/>
                    <a:pt x="0" y="2280"/>
                  </a:cubicBezTo>
                  <a:cubicBezTo>
                    <a:pt x="0" y="2470"/>
                    <a:pt x="0" y="2670"/>
                    <a:pt x="11" y="2860"/>
                  </a:cubicBezTo>
                  <a:cubicBezTo>
                    <a:pt x="11" y="3049"/>
                    <a:pt x="23" y="3238"/>
                    <a:pt x="23" y="3428"/>
                  </a:cubicBezTo>
                  <a:cubicBezTo>
                    <a:pt x="34" y="3717"/>
                    <a:pt x="45" y="4096"/>
                    <a:pt x="223" y="4341"/>
                  </a:cubicBezTo>
                  <a:cubicBezTo>
                    <a:pt x="277" y="4414"/>
                    <a:pt x="376" y="4501"/>
                    <a:pt x="471" y="4501"/>
                  </a:cubicBezTo>
                  <a:cubicBezTo>
                    <a:pt x="493" y="4501"/>
                    <a:pt x="514" y="4496"/>
                    <a:pt x="535" y="4486"/>
                  </a:cubicBezTo>
                  <a:cubicBezTo>
                    <a:pt x="669" y="4419"/>
                    <a:pt x="680" y="4208"/>
                    <a:pt x="680" y="4085"/>
                  </a:cubicBezTo>
                  <a:cubicBezTo>
                    <a:pt x="702" y="3851"/>
                    <a:pt x="680" y="3617"/>
                    <a:pt x="669" y="3383"/>
                  </a:cubicBezTo>
                  <a:cubicBezTo>
                    <a:pt x="669" y="3183"/>
                    <a:pt x="691" y="2960"/>
                    <a:pt x="713" y="2759"/>
                  </a:cubicBezTo>
                  <a:cubicBezTo>
                    <a:pt x="735" y="2570"/>
                    <a:pt x="758" y="2381"/>
                    <a:pt x="780" y="2202"/>
                  </a:cubicBezTo>
                  <a:cubicBezTo>
                    <a:pt x="802" y="2013"/>
                    <a:pt x="758" y="1311"/>
                    <a:pt x="836" y="810"/>
                  </a:cubicBezTo>
                  <a:cubicBezTo>
                    <a:pt x="869" y="565"/>
                    <a:pt x="925" y="209"/>
                    <a:pt x="825" y="86"/>
                  </a:cubicBezTo>
                  <a:cubicBezTo>
                    <a:pt x="773" y="26"/>
                    <a:pt x="721" y="0"/>
                    <a:pt x="67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7"/>
            <p:cNvSpPr/>
            <p:nvPr/>
          </p:nvSpPr>
          <p:spPr>
            <a:xfrm>
              <a:off x="2103297" y="3441600"/>
              <a:ext cx="66556" cy="324686"/>
            </a:xfrm>
            <a:custGeom>
              <a:avLst/>
              <a:gdLst/>
              <a:ahLst/>
              <a:cxnLst/>
              <a:rect l="l" t="t" r="r" b="b"/>
              <a:pathLst>
                <a:path w="758" h="3698" extrusionOk="0">
                  <a:moveTo>
                    <a:pt x="554" y="0"/>
                  </a:moveTo>
                  <a:cubicBezTo>
                    <a:pt x="487" y="0"/>
                    <a:pt x="423" y="52"/>
                    <a:pt x="368" y="122"/>
                  </a:cubicBezTo>
                  <a:cubicBezTo>
                    <a:pt x="167" y="378"/>
                    <a:pt x="89" y="701"/>
                    <a:pt x="45" y="1013"/>
                  </a:cubicBezTo>
                  <a:cubicBezTo>
                    <a:pt x="22" y="1302"/>
                    <a:pt x="0" y="1592"/>
                    <a:pt x="0" y="1870"/>
                  </a:cubicBezTo>
                  <a:cubicBezTo>
                    <a:pt x="0" y="2026"/>
                    <a:pt x="0" y="2193"/>
                    <a:pt x="0" y="2349"/>
                  </a:cubicBezTo>
                  <a:cubicBezTo>
                    <a:pt x="11" y="2505"/>
                    <a:pt x="11" y="2661"/>
                    <a:pt x="11" y="2817"/>
                  </a:cubicBezTo>
                  <a:cubicBezTo>
                    <a:pt x="22" y="3062"/>
                    <a:pt x="34" y="3363"/>
                    <a:pt x="178" y="3575"/>
                  </a:cubicBezTo>
                  <a:cubicBezTo>
                    <a:pt x="224" y="3629"/>
                    <a:pt x="306" y="3698"/>
                    <a:pt x="389" y="3698"/>
                  </a:cubicBezTo>
                  <a:cubicBezTo>
                    <a:pt x="408" y="3698"/>
                    <a:pt x="427" y="3694"/>
                    <a:pt x="446" y="3686"/>
                  </a:cubicBezTo>
                  <a:cubicBezTo>
                    <a:pt x="546" y="3641"/>
                    <a:pt x="557" y="3463"/>
                    <a:pt x="557" y="3363"/>
                  </a:cubicBezTo>
                  <a:cubicBezTo>
                    <a:pt x="568" y="3162"/>
                    <a:pt x="557" y="2973"/>
                    <a:pt x="546" y="2784"/>
                  </a:cubicBezTo>
                  <a:cubicBezTo>
                    <a:pt x="546" y="2617"/>
                    <a:pt x="568" y="2438"/>
                    <a:pt x="579" y="2271"/>
                  </a:cubicBezTo>
                  <a:cubicBezTo>
                    <a:pt x="602" y="2115"/>
                    <a:pt x="624" y="1959"/>
                    <a:pt x="635" y="1803"/>
                  </a:cubicBezTo>
                  <a:cubicBezTo>
                    <a:pt x="657" y="1659"/>
                    <a:pt x="624" y="1079"/>
                    <a:pt x="680" y="667"/>
                  </a:cubicBezTo>
                  <a:cubicBezTo>
                    <a:pt x="713" y="467"/>
                    <a:pt x="758" y="166"/>
                    <a:pt x="680" y="66"/>
                  </a:cubicBezTo>
                  <a:cubicBezTo>
                    <a:pt x="638" y="19"/>
                    <a:pt x="595" y="0"/>
                    <a:pt x="55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7"/>
            <p:cNvSpPr/>
            <p:nvPr/>
          </p:nvSpPr>
          <p:spPr>
            <a:xfrm>
              <a:off x="2083716" y="3508944"/>
              <a:ext cx="101766" cy="167348"/>
            </a:xfrm>
            <a:custGeom>
              <a:avLst/>
              <a:gdLst/>
              <a:ahLst/>
              <a:cxnLst/>
              <a:rect l="l" t="t" r="r" b="b"/>
              <a:pathLst>
                <a:path w="1159" h="1906" extrusionOk="0">
                  <a:moveTo>
                    <a:pt x="1159" y="959"/>
                  </a:moveTo>
                  <a:cubicBezTo>
                    <a:pt x="1159" y="1482"/>
                    <a:pt x="903" y="1905"/>
                    <a:pt x="580" y="1905"/>
                  </a:cubicBezTo>
                  <a:cubicBezTo>
                    <a:pt x="257" y="1905"/>
                    <a:pt x="0" y="1482"/>
                    <a:pt x="0" y="959"/>
                  </a:cubicBezTo>
                  <a:cubicBezTo>
                    <a:pt x="0" y="424"/>
                    <a:pt x="257" y="1"/>
                    <a:pt x="580" y="1"/>
                  </a:cubicBezTo>
                  <a:cubicBezTo>
                    <a:pt x="903" y="1"/>
                    <a:pt x="1159" y="424"/>
                    <a:pt x="1159" y="95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7"/>
            <p:cNvSpPr/>
            <p:nvPr/>
          </p:nvSpPr>
          <p:spPr>
            <a:xfrm>
              <a:off x="2119892" y="3539236"/>
              <a:ext cx="65590" cy="107731"/>
            </a:xfrm>
            <a:custGeom>
              <a:avLst/>
              <a:gdLst/>
              <a:ahLst/>
              <a:cxnLst/>
              <a:rect l="l" t="t" r="r" b="b"/>
              <a:pathLst>
                <a:path w="747" h="1227" extrusionOk="0">
                  <a:moveTo>
                    <a:pt x="747" y="614"/>
                  </a:moveTo>
                  <a:cubicBezTo>
                    <a:pt x="747" y="948"/>
                    <a:pt x="580" y="1226"/>
                    <a:pt x="379" y="1226"/>
                  </a:cubicBezTo>
                  <a:cubicBezTo>
                    <a:pt x="168" y="1226"/>
                    <a:pt x="1" y="948"/>
                    <a:pt x="1" y="614"/>
                  </a:cubicBezTo>
                  <a:cubicBezTo>
                    <a:pt x="1" y="268"/>
                    <a:pt x="168" y="1"/>
                    <a:pt x="379" y="1"/>
                  </a:cubicBezTo>
                  <a:cubicBezTo>
                    <a:pt x="580" y="1"/>
                    <a:pt x="747" y="268"/>
                    <a:pt x="747" y="614"/>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7"/>
            <p:cNvSpPr/>
            <p:nvPr/>
          </p:nvSpPr>
          <p:spPr>
            <a:xfrm>
              <a:off x="1657244" y="4299160"/>
              <a:ext cx="92985" cy="121428"/>
            </a:xfrm>
            <a:custGeom>
              <a:avLst/>
              <a:gdLst/>
              <a:ahLst/>
              <a:cxnLst/>
              <a:rect l="l" t="t" r="r" b="b"/>
              <a:pathLst>
                <a:path w="1059" h="1383" extrusionOk="0">
                  <a:moveTo>
                    <a:pt x="90" y="291"/>
                  </a:moveTo>
                  <a:cubicBezTo>
                    <a:pt x="45" y="357"/>
                    <a:pt x="23" y="469"/>
                    <a:pt x="1" y="580"/>
                  </a:cubicBezTo>
                  <a:cubicBezTo>
                    <a:pt x="34" y="992"/>
                    <a:pt x="45" y="1271"/>
                    <a:pt x="45" y="1271"/>
                  </a:cubicBezTo>
                  <a:cubicBezTo>
                    <a:pt x="45" y="1271"/>
                    <a:pt x="547" y="1382"/>
                    <a:pt x="992" y="1304"/>
                  </a:cubicBezTo>
                  <a:cubicBezTo>
                    <a:pt x="1014" y="1093"/>
                    <a:pt x="1059" y="614"/>
                    <a:pt x="981" y="357"/>
                  </a:cubicBezTo>
                  <a:cubicBezTo>
                    <a:pt x="870" y="34"/>
                    <a:pt x="279" y="1"/>
                    <a:pt x="90" y="29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7"/>
            <p:cNvSpPr/>
            <p:nvPr/>
          </p:nvSpPr>
          <p:spPr>
            <a:xfrm>
              <a:off x="2050438" y="4276683"/>
              <a:ext cx="75424" cy="114492"/>
            </a:xfrm>
            <a:custGeom>
              <a:avLst/>
              <a:gdLst/>
              <a:ahLst/>
              <a:cxnLst/>
              <a:rect l="l" t="t" r="r" b="b"/>
              <a:pathLst>
                <a:path w="859" h="1304" extrusionOk="0">
                  <a:moveTo>
                    <a:pt x="90" y="324"/>
                  </a:moveTo>
                  <a:cubicBezTo>
                    <a:pt x="1" y="591"/>
                    <a:pt x="56" y="1115"/>
                    <a:pt x="79" y="1304"/>
                  </a:cubicBezTo>
                  <a:cubicBezTo>
                    <a:pt x="223" y="1293"/>
                    <a:pt x="368" y="1271"/>
                    <a:pt x="491" y="1237"/>
                  </a:cubicBezTo>
                  <a:cubicBezTo>
                    <a:pt x="702" y="1181"/>
                    <a:pt x="836" y="1126"/>
                    <a:pt x="836" y="1126"/>
                  </a:cubicBezTo>
                  <a:cubicBezTo>
                    <a:pt x="836" y="936"/>
                    <a:pt x="847" y="580"/>
                    <a:pt x="858" y="134"/>
                  </a:cubicBezTo>
                  <a:cubicBezTo>
                    <a:pt x="613" y="1"/>
                    <a:pt x="179" y="45"/>
                    <a:pt x="90" y="32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0" name="Google Shape;510;p37"/>
            <p:cNvSpPr/>
            <p:nvPr/>
          </p:nvSpPr>
          <p:spPr>
            <a:xfrm>
              <a:off x="1756991" y="4435078"/>
              <a:ext cx="53912" cy="97985"/>
            </a:xfrm>
            <a:custGeom>
              <a:avLst/>
              <a:gdLst/>
              <a:ahLst/>
              <a:cxnLst/>
              <a:rect l="l" t="t" r="r" b="b"/>
              <a:pathLst>
                <a:path w="614" h="1116" extrusionOk="0">
                  <a:moveTo>
                    <a:pt x="267" y="1"/>
                  </a:moveTo>
                  <a:cubicBezTo>
                    <a:pt x="264" y="1"/>
                    <a:pt x="260" y="1"/>
                    <a:pt x="257" y="1"/>
                  </a:cubicBezTo>
                  <a:cubicBezTo>
                    <a:pt x="101" y="12"/>
                    <a:pt x="1" y="280"/>
                    <a:pt x="23" y="580"/>
                  </a:cubicBezTo>
                  <a:cubicBezTo>
                    <a:pt x="56" y="885"/>
                    <a:pt x="195" y="1116"/>
                    <a:pt x="347" y="1116"/>
                  </a:cubicBezTo>
                  <a:cubicBezTo>
                    <a:pt x="350" y="1116"/>
                    <a:pt x="354" y="1115"/>
                    <a:pt x="357" y="1115"/>
                  </a:cubicBezTo>
                  <a:cubicBezTo>
                    <a:pt x="513" y="1093"/>
                    <a:pt x="614" y="837"/>
                    <a:pt x="580" y="525"/>
                  </a:cubicBezTo>
                  <a:cubicBezTo>
                    <a:pt x="558" y="231"/>
                    <a:pt x="409" y="1"/>
                    <a:pt x="26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1" name="Google Shape;511;p37"/>
            <p:cNvSpPr/>
            <p:nvPr/>
          </p:nvSpPr>
          <p:spPr>
            <a:xfrm>
              <a:off x="1768757" y="4456677"/>
              <a:ext cx="29415" cy="53909"/>
            </a:xfrm>
            <a:custGeom>
              <a:avLst/>
              <a:gdLst/>
              <a:ahLst/>
              <a:cxnLst/>
              <a:rect l="l" t="t" r="r" b="b"/>
              <a:pathLst>
                <a:path w="335" h="614" extrusionOk="0">
                  <a:moveTo>
                    <a:pt x="145" y="0"/>
                  </a:moveTo>
                  <a:cubicBezTo>
                    <a:pt x="56" y="11"/>
                    <a:pt x="1" y="156"/>
                    <a:pt x="23" y="323"/>
                  </a:cubicBezTo>
                  <a:cubicBezTo>
                    <a:pt x="34" y="484"/>
                    <a:pt x="106" y="614"/>
                    <a:pt x="191" y="614"/>
                  </a:cubicBezTo>
                  <a:cubicBezTo>
                    <a:pt x="194" y="614"/>
                    <a:pt x="198" y="613"/>
                    <a:pt x="201" y="613"/>
                  </a:cubicBezTo>
                  <a:cubicBezTo>
                    <a:pt x="279" y="602"/>
                    <a:pt x="335" y="468"/>
                    <a:pt x="324" y="290"/>
                  </a:cubicBezTo>
                  <a:cubicBezTo>
                    <a:pt x="313" y="123"/>
                    <a:pt x="223" y="0"/>
                    <a:pt x="145"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7"/>
            <p:cNvSpPr/>
            <p:nvPr/>
          </p:nvSpPr>
          <p:spPr>
            <a:xfrm>
              <a:off x="1984935" y="4419449"/>
              <a:ext cx="65590" cy="98951"/>
            </a:xfrm>
            <a:custGeom>
              <a:avLst/>
              <a:gdLst/>
              <a:ahLst/>
              <a:cxnLst/>
              <a:rect l="l" t="t" r="r" b="b"/>
              <a:pathLst>
                <a:path w="747" h="1127" extrusionOk="0">
                  <a:moveTo>
                    <a:pt x="346" y="1"/>
                  </a:moveTo>
                  <a:cubicBezTo>
                    <a:pt x="145" y="12"/>
                    <a:pt x="0" y="268"/>
                    <a:pt x="12" y="580"/>
                  </a:cubicBezTo>
                  <a:cubicBezTo>
                    <a:pt x="22" y="885"/>
                    <a:pt x="193" y="1126"/>
                    <a:pt x="388" y="1126"/>
                  </a:cubicBezTo>
                  <a:cubicBezTo>
                    <a:pt x="393" y="1126"/>
                    <a:pt x="397" y="1126"/>
                    <a:pt x="401" y="1126"/>
                  </a:cubicBezTo>
                  <a:cubicBezTo>
                    <a:pt x="602" y="1115"/>
                    <a:pt x="747" y="859"/>
                    <a:pt x="736" y="547"/>
                  </a:cubicBezTo>
                  <a:cubicBezTo>
                    <a:pt x="724" y="235"/>
                    <a:pt x="546" y="1"/>
                    <a:pt x="3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7"/>
            <p:cNvSpPr/>
            <p:nvPr/>
          </p:nvSpPr>
          <p:spPr>
            <a:xfrm>
              <a:off x="1999598" y="4442014"/>
              <a:ext cx="36263" cy="53909"/>
            </a:xfrm>
            <a:custGeom>
              <a:avLst/>
              <a:gdLst/>
              <a:ahLst/>
              <a:cxnLst/>
              <a:rect l="l" t="t" r="r" b="b"/>
              <a:pathLst>
                <a:path w="413" h="614" extrusionOk="0">
                  <a:moveTo>
                    <a:pt x="190" y="0"/>
                  </a:moveTo>
                  <a:cubicBezTo>
                    <a:pt x="78" y="0"/>
                    <a:pt x="0" y="145"/>
                    <a:pt x="12" y="312"/>
                  </a:cubicBezTo>
                  <a:cubicBezTo>
                    <a:pt x="12" y="483"/>
                    <a:pt x="104" y="613"/>
                    <a:pt x="210" y="613"/>
                  </a:cubicBezTo>
                  <a:cubicBezTo>
                    <a:pt x="215" y="613"/>
                    <a:pt x="219" y="613"/>
                    <a:pt x="223" y="613"/>
                  </a:cubicBezTo>
                  <a:cubicBezTo>
                    <a:pt x="335" y="613"/>
                    <a:pt x="413" y="468"/>
                    <a:pt x="401" y="301"/>
                  </a:cubicBezTo>
                  <a:cubicBezTo>
                    <a:pt x="401" y="123"/>
                    <a:pt x="301" y="0"/>
                    <a:pt x="190"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7"/>
            <p:cNvSpPr/>
            <p:nvPr/>
          </p:nvSpPr>
          <p:spPr>
            <a:xfrm>
              <a:off x="1964388" y="2745068"/>
              <a:ext cx="84205" cy="118443"/>
            </a:xfrm>
            <a:custGeom>
              <a:avLst/>
              <a:gdLst/>
              <a:ahLst/>
              <a:cxnLst/>
              <a:rect l="l" t="t" r="r" b="b"/>
              <a:pathLst>
                <a:path w="959" h="1349" extrusionOk="0">
                  <a:moveTo>
                    <a:pt x="268" y="135"/>
                  </a:moveTo>
                  <a:cubicBezTo>
                    <a:pt x="268" y="135"/>
                    <a:pt x="0" y="458"/>
                    <a:pt x="56" y="1104"/>
                  </a:cubicBezTo>
                  <a:cubicBezTo>
                    <a:pt x="56" y="1104"/>
                    <a:pt x="246" y="1349"/>
                    <a:pt x="624" y="1249"/>
                  </a:cubicBezTo>
                  <a:cubicBezTo>
                    <a:pt x="624" y="1249"/>
                    <a:pt x="702" y="502"/>
                    <a:pt x="958" y="190"/>
                  </a:cubicBezTo>
                  <a:cubicBezTo>
                    <a:pt x="958" y="190"/>
                    <a:pt x="580" y="1"/>
                    <a:pt x="268" y="135"/>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7"/>
            <p:cNvSpPr/>
            <p:nvPr/>
          </p:nvSpPr>
          <p:spPr>
            <a:xfrm>
              <a:off x="2423085" y="2729440"/>
              <a:ext cx="98868" cy="80337"/>
            </a:xfrm>
            <a:custGeom>
              <a:avLst/>
              <a:gdLst/>
              <a:ahLst/>
              <a:cxnLst/>
              <a:rect l="l" t="t" r="r" b="b"/>
              <a:pathLst>
                <a:path w="1126" h="915" extrusionOk="0">
                  <a:moveTo>
                    <a:pt x="636" y="1"/>
                  </a:moveTo>
                  <a:cubicBezTo>
                    <a:pt x="636" y="1"/>
                    <a:pt x="268" y="123"/>
                    <a:pt x="1" y="725"/>
                  </a:cubicBezTo>
                  <a:cubicBezTo>
                    <a:pt x="1" y="725"/>
                    <a:pt x="123" y="825"/>
                    <a:pt x="446" y="914"/>
                  </a:cubicBezTo>
                  <a:cubicBezTo>
                    <a:pt x="446" y="914"/>
                    <a:pt x="769" y="379"/>
                    <a:pt x="1126" y="212"/>
                  </a:cubicBezTo>
                  <a:cubicBezTo>
                    <a:pt x="1126" y="212"/>
                    <a:pt x="892" y="1"/>
                    <a:pt x="636"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16" name="Google Shape;516;p37"/>
          <p:cNvGrpSpPr/>
          <p:nvPr/>
        </p:nvGrpSpPr>
        <p:grpSpPr>
          <a:xfrm>
            <a:off x="1780047" y="3373700"/>
            <a:ext cx="879342" cy="1095916"/>
            <a:chOff x="3119575" y="3536675"/>
            <a:chExt cx="947898" cy="1107797"/>
          </a:xfrm>
        </p:grpSpPr>
        <p:sp>
          <p:nvSpPr>
            <p:cNvPr id="517" name="Google Shape;517;p37"/>
            <p:cNvSpPr/>
            <p:nvPr/>
          </p:nvSpPr>
          <p:spPr>
            <a:xfrm>
              <a:off x="3654655" y="4242459"/>
              <a:ext cx="218504" cy="269513"/>
            </a:xfrm>
            <a:custGeom>
              <a:avLst/>
              <a:gdLst/>
              <a:ahLst/>
              <a:cxnLst/>
              <a:rect l="l" t="t" r="r" b="b"/>
              <a:pathLst>
                <a:path w="3821" h="4713" extrusionOk="0">
                  <a:moveTo>
                    <a:pt x="223" y="368"/>
                  </a:moveTo>
                  <a:cubicBezTo>
                    <a:pt x="223" y="368"/>
                    <a:pt x="1593" y="2518"/>
                    <a:pt x="1626" y="2818"/>
                  </a:cubicBezTo>
                  <a:cubicBezTo>
                    <a:pt x="1660" y="3119"/>
                    <a:pt x="646" y="4233"/>
                    <a:pt x="713" y="4378"/>
                  </a:cubicBezTo>
                  <a:cubicBezTo>
                    <a:pt x="780" y="4523"/>
                    <a:pt x="1548" y="4712"/>
                    <a:pt x="1838" y="4701"/>
                  </a:cubicBezTo>
                  <a:cubicBezTo>
                    <a:pt x="2128" y="4690"/>
                    <a:pt x="2974" y="4590"/>
                    <a:pt x="3108" y="4445"/>
                  </a:cubicBezTo>
                  <a:cubicBezTo>
                    <a:pt x="3242" y="4300"/>
                    <a:pt x="3821" y="3086"/>
                    <a:pt x="3709" y="2863"/>
                  </a:cubicBezTo>
                  <a:cubicBezTo>
                    <a:pt x="3598" y="2640"/>
                    <a:pt x="2852" y="947"/>
                    <a:pt x="2618" y="713"/>
                  </a:cubicBezTo>
                  <a:cubicBezTo>
                    <a:pt x="2384" y="479"/>
                    <a:pt x="0" y="0"/>
                    <a:pt x="22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7"/>
            <p:cNvSpPr/>
            <p:nvPr/>
          </p:nvSpPr>
          <p:spPr>
            <a:xfrm>
              <a:off x="3664090" y="4255955"/>
              <a:ext cx="142219" cy="255388"/>
            </a:xfrm>
            <a:custGeom>
              <a:avLst/>
              <a:gdLst/>
              <a:ahLst/>
              <a:cxnLst/>
              <a:rect l="l" t="t" r="r" b="b"/>
              <a:pathLst>
                <a:path w="2487" h="4466" extrusionOk="0">
                  <a:moveTo>
                    <a:pt x="323" y="0"/>
                  </a:moveTo>
                  <a:cubicBezTo>
                    <a:pt x="116" y="0"/>
                    <a:pt x="1" y="38"/>
                    <a:pt x="58" y="132"/>
                  </a:cubicBezTo>
                  <a:cubicBezTo>
                    <a:pt x="58" y="132"/>
                    <a:pt x="1428" y="2282"/>
                    <a:pt x="1461" y="2582"/>
                  </a:cubicBezTo>
                  <a:cubicBezTo>
                    <a:pt x="1495" y="2883"/>
                    <a:pt x="481" y="3997"/>
                    <a:pt x="548" y="4142"/>
                  </a:cubicBezTo>
                  <a:cubicBezTo>
                    <a:pt x="613" y="4283"/>
                    <a:pt x="1341" y="4465"/>
                    <a:pt x="1647" y="4465"/>
                  </a:cubicBezTo>
                  <a:cubicBezTo>
                    <a:pt x="1656" y="4465"/>
                    <a:pt x="1665" y="4465"/>
                    <a:pt x="1673" y="4465"/>
                  </a:cubicBezTo>
                  <a:cubicBezTo>
                    <a:pt x="1762" y="4465"/>
                    <a:pt x="2486" y="3028"/>
                    <a:pt x="2453" y="2649"/>
                  </a:cubicBezTo>
                  <a:cubicBezTo>
                    <a:pt x="2386" y="2003"/>
                    <a:pt x="2029" y="1257"/>
                    <a:pt x="1606" y="600"/>
                  </a:cubicBezTo>
                  <a:cubicBezTo>
                    <a:pt x="1495" y="444"/>
                    <a:pt x="1383" y="288"/>
                    <a:pt x="1272" y="121"/>
                  </a:cubicBezTo>
                  <a:cubicBezTo>
                    <a:pt x="916" y="50"/>
                    <a:pt x="560" y="0"/>
                    <a:pt x="3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7"/>
            <p:cNvSpPr/>
            <p:nvPr/>
          </p:nvSpPr>
          <p:spPr>
            <a:xfrm>
              <a:off x="3653969" y="4481952"/>
              <a:ext cx="203293" cy="95613"/>
            </a:xfrm>
            <a:custGeom>
              <a:avLst/>
              <a:gdLst/>
              <a:ahLst/>
              <a:cxnLst/>
              <a:rect l="l" t="t" r="r" b="b"/>
              <a:pathLst>
                <a:path w="3555" h="1672" extrusionOk="0">
                  <a:moveTo>
                    <a:pt x="3176" y="212"/>
                  </a:moveTo>
                  <a:cubicBezTo>
                    <a:pt x="3176" y="212"/>
                    <a:pt x="2006" y="502"/>
                    <a:pt x="1761" y="424"/>
                  </a:cubicBezTo>
                  <a:cubicBezTo>
                    <a:pt x="1516" y="346"/>
                    <a:pt x="814" y="1"/>
                    <a:pt x="814" y="1"/>
                  </a:cubicBezTo>
                  <a:cubicBezTo>
                    <a:pt x="814" y="1"/>
                    <a:pt x="246" y="212"/>
                    <a:pt x="123" y="669"/>
                  </a:cubicBezTo>
                  <a:cubicBezTo>
                    <a:pt x="1" y="1126"/>
                    <a:pt x="380" y="1627"/>
                    <a:pt x="1650" y="1649"/>
                  </a:cubicBezTo>
                  <a:cubicBezTo>
                    <a:pt x="2919" y="1671"/>
                    <a:pt x="3554" y="1204"/>
                    <a:pt x="3176" y="2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7"/>
            <p:cNvSpPr/>
            <p:nvPr/>
          </p:nvSpPr>
          <p:spPr>
            <a:xfrm>
              <a:off x="3250757" y="4097837"/>
              <a:ext cx="249784" cy="401382"/>
            </a:xfrm>
            <a:custGeom>
              <a:avLst/>
              <a:gdLst/>
              <a:ahLst/>
              <a:cxnLst/>
              <a:rect l="l" t="t" r="r" b="b"/>
              <a:pathLst>
                <a:path w="4368" h="7019" extrusionOk="0">
                  <a:moveTo>
                    <a:pt x="2841" y="6729"/>
                  </a:moveTo>
                  <a:cubicBezTo>
                    <a:pt x="2841" y="6729"/>
                    <a:pt x="2708" y="5147"/>
                    <a:pt x="2841" y="4824"/>
                  </a:cubicBezTo>
                  <a:cubicBezTo>
                    <a:pt x="2964" y="4490"/>
                    <a:pt x="4289" y="3075"/>
                    <a:pt x="4323" y="2518"/>
                  </a:cubicBezTo>
                  <a:cubicBezTo>
                    <a:pt x="4367" y="1950"/>
                    <a:pt x="4289" y="346"/>
                    <a:pt x="2830" y="179"/>
                  </a:cubicBezTo>
                  <a:cubicBezTo>
                    <a:pt x="1371" y="1"/>
                    <a:pt x="948" y="1182"/>
                    <a:pt x="992" y="1883"/>
                  </a:cubicBezTo>
                  <a:cubicBezTo>
                    <a:pt x="1048" y="2596"/>
                    <a:pt x="1393" y="3565"/>
                    <a:pt x="1338" y="3977"/>
                  </a:cubicBezTo>
                  <a:cubicBezTo>
                    <a:pt x="1282" y="4401"/>
                    <a:pt x="112" y="6294"/>
                    <a:pt x="1" y="6473"/>
                  </a:cubicBezTo>
                  <a:cubicBezTo>
                    <a:pt x="1" y="6473"/>
                    <a:pt x="558" y="7018"/>
                    <a:pt x="1282" y="7007"/>
                  </a:cubicBezTo>
                  <a:cubicBezTo>
                    <a:pt x="1772" y="7007"/>
                    <a:pt x="2251" y="6929"/>
                    <a:pt x="2841" y="67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7"/>
            <p:cNvSpPr/>
            <p:nvPr/>
          </p:nvSpPr>
          <p:spPr>
            <a:xfrm>
              <a:off x="3250757" y="4110589"/>
              <a:ext cx="179732" cy="400695"/>
            </a:xfrm>
            <a:custGeom>
              <a:avLst/>
              <a:gdLst/>
              <a:ahLst/>
              <a:cxnLst/>
              <a:rect l="l" t="t" r="r" b="b"/>
              <a:pathLst>
                <a:path w="3143" h="7007" extrusionOk="0">
                  <a:moveTo>
                    <a:pt x="2084" y="1"/>
                  </a:moveTo>
                  <a:cubicBezTo>
                    <a:pt x="1226" y="223"/>
                    <a:pt x="959" y="1092"/>
                    <a:pt x="992" y="1660"/>
                  </a:cubicBezTo>
                  <a:cubicBezTo>
                    <a:pt x="1048" y="2373"/>
                    <a:pt x="1393" y="3342"/>
                    <a:pt x="1338" y="3754"/>
                  </a:cubicBezTo>
                  <a:cubicBezTo>
                    <a:pt x="1282" y="4178"/>
                    <a:pt x="112" y="6071"/>
                    <a:pt x="1" y="6250"/>
                  </a:cubicBezTo>
                  <a:cubicBezTo>
                    <a:pt x="1" y="6250"/>
                    <a:pt x="892" y="7007"/>
                    <a:pt x="1605" y="7007"/>
                  </a:cubicBezTo>
                  <a:cubicBezTo>
                    <a:pt x="1605" y="7007"/>
                    <a:pt x="1728" y="4857"/>
                    <a:pt x="2095" y="4077"/>
                  </a:cubicBezTo>
                  <a:cubicBezTo>
                    <a:pt x="2362" y="3498"/>
                    <a:pt x="2964" y="3008"/>
                    <a:pt x="3142" y="1950"/>
                  </a:cubicBezTo>
                  <a:cubicBezTo>
                    <a:pt x="3075" y="1671"/>
                    <a:pt x="2340" y="1838"/>
                    <a:pt x="2307" y="1593"/>
                  </a:cubicBezTo>
                  <a:cubicBezTo>
                    <a:pt x="2251" y="1070"/>
                    <a:pt x="2140" y="524"/>
                    <a:pt x="208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2" name="Google Shape;522;p37"/>
            <p:cNvSpPr/>
            <p:nvPr/>
          </p:nvSpPr>
          <p:spPr>
            <a:xfrm>
              <a:off x="3208726" y="4460279"/>
              <a:ext cx="217303" cy="119174"/>
            </a:xfrm>
            <a:custGeom>
              <a:avLst/>
              <a:gdLst/>
              <a:ahLst/>
              <a:cxnLst/>
              <a:rect l="l" t="t" r="r" b="b"/>
              <a:pathLst>
                <a:path w="3800" h="2084" extrusionOk="0">
                  <a:moveTo>
                    <a:pt x="3576" y="313"/>
                  </a:moveTo>
                  <a:cubicBezTo>
                    <a:pt x="3576" y="313"/>
                    <a:pt x="2451" y="669"/>
                    <a:pt x="1917" y="547"/>
                  </a:cubicBezTo>
                  <a:cubicBezTo>
                    <a:pt x="1616" y="480"/>
                    <a:pt x="825" y="1"/>
                    <a:pt x="825" y="1"/>
                  </a:cubicBezTo>
                  <a:cubicBezTo>
                    <a:pt x="825" y="1"/>
                    <a:pt x="101" y="179"/>
                    <a:pt x="23" y="1115"/>
                  </a:cubicBezTo>
                  <a:cubicBezTo>
                    <a:pt x="1" y="1326"/>
                    <a:pt x="101" y="1527"/>
                    <a:pt x="279" y="1638"/>
                  </a:cubicBezTo>
                  <a:cubicBezTo>
                    <a:pt x="580" y="1828"/>
                    <a:pt x="1193" y="2084"/>
                    <a:pt x="2251" y="2017"/>
                  </a:cubicBezTo>
                  <a:cubicBezTo>
                    <a:pt x="3142" y="1961"/>
                    <a:pt x="3510" y="1638"/>
                    <a:pt x="3643" y="1460"/>
                  </a:cubicBezTo>
                  <a:cubicBezTo>
                    <a:pt x="3688" y="1416"/>
                    <a:pt x="3710" y="1349"/>
                    <a:pt x="3721" y="1282"/>
                  </a:cubicBezTo>
                  <a:cubicBezTo>
                    <a:pt x="3755" y="1070"/>
                    <a:pt x="3799" y="524"/>
                    <a:pt x="3576" y="3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3" name="Google Shape;523;p37"/>
            <p:cNvSpPr/>
            <p:nvPr/>
          </p:nvSpPr>
          <p:spPr>
            <a:xfrm>
              <a:off x="3875675" y="3915015"/>
              <a:ext cx="121061" cy="219190"/>
            </a:xfrm>
            <a:custGeom>
              <a:avLst/>
              <a:gdLst/>
              <a:ahLst/>
              <a:cxnLst/>
              <a:rect l="l" t="t" r="r" b="b"/>
              <a:pathLst>
                <a:path w="2117" h="3833" extrusionOk="0">
                  <a:moveTo>
                    <a:pt x="0" y="2362"/>
                  </a:moveTo>
                  <a:cubicBezTo>
                    <a:pt x="0" y="2362"/>
                    <a:pt x="958" y="1048"/>
                    <a:pt x="981" y="647"/>
                  </a:cubicBezTo>
                  <a:cubicBezTo>
                    <a:pt x="992" y="246"/>
                    <a:pt x="1215" y="1"/>
                    <a:pt x="1660" y="769"/>
                  </a:cubicBezTo>
                  <a:cubicBezTo>
                    <a:pt x="2117" y="1538"/>
                    <a:pt x="1693" y="2897"/>
                    <a:pt x="1081" y="3365"/>
                  </a:cubicBezTo>
                  <a:cubicBezTo>
                    <a:pt x="457" y="3833"/>
                    <a:pt x="0" y="2362"/>
                    <a:pt x="0" y="236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4" name="Google Shape;524;p37"/>
            <p:cNvSpPr/>
            <p:nvPr/>
          </p:nvSpPr>
          <p:spPr>
            <a:xfrm>
              <a:off x="3257162" y="3947496"/>
              <a:ext cx="763820" cy="407100"/>
            </a:xfrm>
            <a:custGeom>
              <a:avLst/>
              <a:gdLst/>
              <a:ahLst/>
              <a:cxnLst/>
              <a:rect l="l" t="t" r="r" b="b"/>
              <a:pathLst>
                <a:path w="13357" h="7119" extrusionOk="0">
                  <a:moveTo>
                    <a:pt x="12019" y="2530"/>
                  </a:moveTo>
                  <a:cubicBezTo>
                    <a:pt x="11685" y="2028"/>
                    <a:pt x="11139" y="1716"/>
                    <a:pt x="10527" y="1672"/>
                  </a:cubicBezTo>
                  <a:cubicBezTo>
                    <a:pt x="9301" y="1572"/>
                    <a:pt x="7085" y="1338"/>
                    <a:pt x="5815" y="781"/>
                  </a:cubicBezTo>
                  <a:cubicBezTo>
                    <a:pt x="3988" y="1"/>
                    <a:pt x="3041" y="1215"/>
                    <a:pt x="2685" y="1249"/>
                  </a:cubicBezTo>
                  <a:cubicBezTo>
                    <a:pt x="2328" y="1282"/>
                    <a:pt x="513" y="2329"/>
                    <a:pt x="257" y="4134"/>
                  </a:cubicBezTo>
                  <a:cubicBezTo>
                    <a:pt x="0" y="5938"/>
                    <a:pt x="2150" y="6863"/>
                    <a:pt x="3119" y="6896"/>
                  </a:cubicBezTo>
                  <a:cubicBezTo>
                    <a:pt x="4088" y="6929"/>
                    <a:pt x="6305" y="6072"/>
                    <a:pt x="7118" y="6306"/>
                  </a:cubicBezTo>
                  <a:cubicBezTo>
                    <a:pt x="7942" y="6540"/>
                    <a:pt x="10148" y="7119"/>
                    <a:pt x="11229" y="6161"/>
                  </a:cubicBezTo>
                  <a:cubicBezTo>
                    <a:pt x="12175" y="5314"/>
                    <a:pt x="13356" y="4568"/>
                    <a:pt x="12019" y="253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5" name="Google Shape;525;p37"/>
            <p:cNvSpPr/>
            <p:nvPr/>
          </p:nvSpPr>
          <p:spPr>
            <a:xfrm>
              <a:off x="3273688" y="4211865"/>
              <a:ext cx="700745" cy="142734"/>
            </a:xfrm>
            <a:custGeom>
              <a:avLst/>
              <a:gdLst/>
              <a:ahLst/>
              <a:cxnLst/>
              <a:rect l="l" t="t" r="r" b="b"/>
              <a:pathLst>
                <a:path w="12254" h="2496" extrusionOk="0">
                  <a:moveTo>
                    <a:pt x="11240" y="391"/>
                  </a:moveTo>
                  <a:cubicBezTo>
                    <a:pt x="10338" y="747"/>
                    <a:pt x="9536" y="970"/>
                    <a:pt x="8567" y="758"/>
                  </a:cubicBezTo>
                  <a:cubicBezTo>
                    <a:pt x="7509" y="535"/>
                    <a:pt x="6528" y="313"/>
                    <a:pt x="5459" y="613"/>
                  </a:cubicBezTo>
                  <a:cubicBezTo>
                    <a:pt x="4178" y="970"/>
                    <a:pt x="2240" y="2106"/>
                    <a:pt x="959" y="1137"/>
                  </a:cubicBezTo>
                  <a:cubicBezTo>
                    <a:pt x="602" y="869"/>
                    <a:pt x="279" y="569"/>
                    <a:pt x="1" y="235"/>
                  </a:cubicBezTo>
                  <a:cubicBezTo>
                    <a:pt x="313" y="1560"/>
                    <a:pt x="1995" y="2240"/>
                    <a:pt x="2830" y="2273"/>
                  </a:cubicBezTo>
                  <a:cubicBezTo>
                    <a:pt x="3799" y="2306"/>
                    <a:pt x="6016" y="1449"/>
                    <a:pt x="6829" y="1683"/>
                  </a:cubicBezTo>
                  <a:cubicBezTo>
                    <a:pt x="7653" y="1917"/>
                    <a:pt x="9859" y="2496"/>
                    <a:pt x="10940" y="1538"/>
                  </a:cubicBezTo>
                  <a:cubicBezTo>
                    <a:pt x="11463" y="1070"/>
                    <a:pt x="12053" y="636"/>
                    <a:pt x="12254" y="1"/>
                  </a:cubicBezTo>
                  <a:cubicBezTo>
                    <a:pt x="11909" y="145"/>
                    <a:pt x="11541" y="268"/>
                    <a:pt x="11240" y="39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267970" y="3963451"/>
              <a:ext cx="425571" cy="265052"/>
            </a:xfrm>
            <a:custGeom>
              <a:avLst/>
              <a:gdLst/>
              <a:ahLst/>
              <a:cxnLst/>
              <a:rect l="l" t="t" r="r" b="b"/>
              <a:pathLst>
                <a:path w="7442" h="4635" extrusionOk="0">
                  <a:moveTo>
                    <a:pt x="1783" y="4634"/>
                  </a:moveTo>
                  <a:cubicBezTo>
                    <a:pt x="3342" y="4590"/>
                    <a:pt x="3677" y="4222"/>
                    <a:pt x="4757" y="2830"/>
                  </a:cubicBezTo>
                  <a:cubicBezTo>
                    <a:pt x="5392" y="2028"/>
                    <a:pt x="6105" y="1861"/>
                    <a:pt x="7041" y="1582"/>
                  </a:cubicBezTo>
                  <a:cubicBezTo>
                    <a:pt x="7442" y="1471"/>
                    <a:pt x="7430" y="1237"/>
                    <a:pt x="7219" y="970"/>
                  </a:cubicBezTo>
                  <a:cubicBezTo>
                    <a:pt x="6784" y="591"/>
                    <a:pt x="6328" y="468"/>
                    <a:pt x="5982" y="401"/>
                  </a:cubicBezTo>
                  <a:cubicBezTo>
                    <a:pt x="3855" y="0"/>
                    <a:pt x="2852" y="936"/>
                    <a:pt x="2496" y="970"/>
                  </a:cubicBezTo>
                  <a:cubicBezTo>
                    <a:pt x="2229" y="1003"/>
                    <a:pt x="1159" y="1582"/>
                    <a:pt x="513" y="2629"/>
                  </a:cubicBezTo>
                  <a:cubicBezTo>
                    <a:pt x="1" y="3476"/>
                    <a:pt x="580" y="4579"/>
                    <a:pt x="1571" y="4634"/>
                  </a:cubicBezTo>
                  <a:cubicBezTo>
                    <a:pt x="1638" y="4634"/>
                    <a:pt x="1705" y="4634"/>
                    <a:pt x="1783" y="4634"/>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7" name="Google Shape;527;p37"/>
            <p:cNvSpPr/>
            <p:nvPr/>
          </p:nvSpPr>
          <p:spPr>
            <a:xfrm>
              <a:off x="3401726" y="3913127"/>
              <a:ext cx="138331" cy="126150"/>
            </a:xfrm>
            <a:custGeom>
              <a:avLst/>
              <a:gdLst/>
              <a:ahLst/>
              <a:cxnLst/>
              <a:rect l="l" t="t" r="r" b="b"/>
              <a:pathLst>
                <a:path w="2419" h="2206" extrusionOk="0">
                  <a:moveTo>
                    <a:pt x="1" y="1070"/>
                  </a:moveTo>
                  <a:lnTo>
                    <a:pt x="201" y="1894"/>
                  </a:lnTo>
                  <a:cubicBezTo>
                    <a:pt x="201" y="1894"/>
                    <a:pt x="1003" y="2206"/>
                    <a:pt x="1683" y="1816"/>
                  </a:cubicBezTo>
                  <a:cubicBezTo>
                    <a:pt x="2362" y="1437"/>
                    <a:pt x="2418" y="1215"/>
                    <a:pt x="2418" y="1215"/>
                  </a:cubicBezTo>
                  <a:cubicBezTo>
                    <a:pt x="2418" y="1215"/>
                    <a:pt x="2073" y="802"/>
                    <a:pt x="1895" y="401"/>
                  </a:cubicBezTo>
                  <a:cubicBezTo>
                    <a:pt x="1727" y="0"/>
                    <a:pt x="1" y="1070"/>
                    <a:pt x="1" y="10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8" name="Google Shape;528;p37"/>
            <p:cNvSpPr/>
            <p:nvPr/>
          </p:nvSpPr>
          <p:spPr>
            <a:xfrm>
              <a:off x="3356550" y="3536675"/>
              <a:ext cx="154800" cy="166923"/>
            </a:xfrm>
            <a:custGeom>
              <a:avLst/>
              <a:gdLst/>
              <a:ahLst/>
              <a:cxnLst/>
              <a:rect l="l" t="t" r="r" b="b"/>
              <a:pathLst>
                <a:path w="2707" h="2919" extrusionOk="0">
                  <a:moveTo>
                    <a:pt x="1949" y="0"/>
                  </a:moveTo>
                  <a:cubicBezTo>
                    <a:pt x="2027" y="134"/>
                    <a:pt x="2373" y="680"/>
                    <a:pt x="2562" y="1070"/>
                  </a:cubicBezTo>
                  <a:cubicBezTo>
                    <a:pt x="2696" y="1337"/>
                    <a:pt x="2707" y="1660"/>
                    <a:pt x="2618" y="1938"/>
                  </a:cubicBezTo>
                  <a:cubicBezTo>
                    <a:pt x="2517" y="2217"/>
                    <a:pt x="2261" y="2417"/>
                    <a:pt x="2217" y="2707"/>
                  </a:cubicBezTo>
                  <a:cubicBezTo>
                    <a:pt x="2194" y="2774"/>
                    <a:pt x="2194" y="2852"/>
                    <a:pt x="2161" y="2919"/>
                  </a:cubicBezTo>
                  <a:cubicBezTo>
                    <a:pt x="1571" y="2696"/>
                    <a:pt x="958" y="2507"/>
                    <a:pt x="345" y="2351"/>
                  </a:cubicBezTo>
                  <a:cubicBezTo>
                    <a:pt x="156" y="2061"/>
                    <a:pt x="0" y="1604"/>
                    <a:pt x="100" y="1259"/>
                  </a:cubicBezTo>
                  <a:cubicBezTo>
                    <a:pt x="145" y="1136"/>
                    <a:pt x="223" y="1036"/>
                    <a:pt x="323" y="958"/>
                  </a:cubicBezTo>
                  <a:cubicBezTo>
                    <a:pt x="568" y="747"/>
                    <a:pt x="891" y="635"/>
                    <a:pt x="1181" y="502"/>
                  </a:cubicBezTo>
                  <a:cubicBezTo>
                    <a:pt x="1326" y="435"/>
                    <a:pt x="1470" y="368"/>
                    <a:pt x="1604" y="290"/>
                  </a:cubicBezTo>
                  <a:cubicBezTo>
                    <a:pt x="1649" y="268"/>
                    <a:pt x="1972" y="45"/>
                    <a:pt x="19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9" name="Google Shape;529;p37"/>
            <p:cNvSpPr/>
            <p:nvPr/>
          </p:nvSpPr>
          <p:spPr>
            <a:xfrm>
              <a:off x="3119575" y="3655163"/>
              <a:ext cx="456108" cy="338249"/>
            </a:xfrm>
            <a:custGeom>
              <a:avLst/>
              <a:gdLst/>
              <a:ahLst/>
              <a:cxnLst/>
              <a:rect l="l" t="t" r="r" b="b"/>
              <a:pathLst>
                <a:path w="7976" h="5915" extrusionOk="0">
                  <a:moveTo>
                    <a:pt x="4378" y="223"/>
                  </a:moveTo>
                  <a:cubicBezTo>
                    <a:pt x="4378" y="223"/>
                    <a:pt x="3999" y="345"/>
                    <a:pt x="3799" y="624"/>
                  </a:cubicBezTo>
                  <a:cubicBezTo>
                    <a:pt x="3598" y="902"/>
                    <a:pt x="2841" y="2061"/>
                    <a:pt x="1426" y="1927"/>
                  </a:cubicBezTo>
                  <a:cubicBezTo>
                    <a:pt x="0" y="1794"/>
                    <a:pt x="179" y="2707"/>
                    <a:pt x="223" y="3286"/>
                  </a:cubicBezTo>
                  <a:cubicBezTo>
                    <a:pt x="268" y="3865"/>
                    <a:pt x="580" y="4456"/>
                    <a:pt x="1136" y="4768"/>
                  </a:cubicBezTo>
                  <a:cubicBezTo>
                    <a:pt x="1693" y="5068"/>
                    <a:pt x="3231" y="4912"/>
                    <a:pt x="3275" y="5002"/>
                  </a:cubicBezTo>
                  <a:cubicBezTo>
                    <a:pt x="3320" y="5091"/>
                    <a:pt x="4723" y="5915"/>
                    <a:pt x="5737" y="5692"/>
                  </a:cubicBezTo>
                  <a:cubicBezTo>
                    <a:pt x="6327" y="5559"/>
                    <a:pt x="7174" y="5080"/>
                    <a:pt x="7586" y="4222"/>
                  </a:cubicBezTo>
                  <a:cubicBezTo>
                    <a:pt x="7876" y="3631"/>
                    <a:pt x="7976" y="2807"/>
                    <a:pt x="7419" y="1760"/>
                  </a:cubicBezTo>
                  <a:cubicBezTo>
                    <a:pt x="6494" y="0"/>
                    <a:pt x="4645" y="100"/>
                    <a:pt x="4378" y="2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0" name="Google Shape;530;p37"/>
            <p:cNvSpPr/>
            <p:nvPr/>
          </p:nvSpPr>
          <p:spPr>
            <a:xfrm>
              <a:off x="3145709" y="3886651"/>
              <a:ext cx="116600" cy="52038"/>
            </a:xfrm>
            <a:custGeom>
              <a:avLst/>
              <a:gdLst/>
              <a:ahLst/>
              <a:cxnLst/>
              <a:rect l="l" t="t" r="r" b="b"/>
              <a:pathLst>
                <a:path w="2039" h="910" extrusionOk="0">
                  <a:moveTo>
                    <a:pt x="358" y="0"/>
                  </a:moveTo>
                  <a:cubicBezTo>
                    <a:pt x="217" y="0"/>
                    <a:pt x="94" y="14"/>
                    <a:pt x="0" y="29"/>
                  </a:cubicBezTo>
                  <a:cubicBezTo>
                    <a:pt x="33" y="85"/>
                    <a:pt x="67" y="140"/>
                    <a:pt x="111" y="196"/>
                  </a:cubicBezTo>
                  <a:cubicBezTo>
                    <a:pt x="179" y="188"/>
                    <a:pt x="258" y="182"/>
                    <a:pt x="345" y="182"/>
                  </a:cubicBezTo>
                  <a:cubicBezTo>
                    <a:pt x="744" y="182"/>
                    <a:pt x="1318" y="305"/>
                    <a:pt x="1793" y="909"/>
                  </a:cubicBezTo>
                  <a:lnTo>
                    <a:pt x="2038" y="909"/>
                  </a:lnTo>
                  <a:cubicBezTo>
                    <a:pt x="1515" y="153"/>
                    <a:pt x="832" y="0"/>
                    <a:pt x="35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1" name="Google Shape;531;p37"/>
            <p:cNvSpPr/>
            <p:nvPr/>
          </p:nvSpPr>
          <p:spPr>
            <a:xfrm>
              <a:off x="3131012" y="3739855"/>
              <a:ext cx="410931" cy="242865"/>
            </a:xfrm>
            <a:custGeom>
              <a:avLst/>
              <a:gdLst/>
              <a:ahLst/>
              <a:cxnLst/>
              <a:rect l="l" t="t" r="r" b="b"/>
              <a:pathLst>
                <a:path w="7186" h="4247" extrusionOk="0">
                  <a:moveTo>
                    <a:pt x="7052" y="1"/>
                  </a:moveTo>
                  <a:cubicBezTo>
                    <a:pt x="6807" y="1215"/>
                    <a:pt x="6328" y="2050"/>
                    <a:pt x="5581" y="2585"/>
                  </a:cubicBezTo>
                  <a:cubicBezTo>
                    <a:pt x="5013" y="2997"/>
                    <a:pt x="4323" y="3209"/>
                    <a:pt x="3710" y="3353"/>
                  </a:cubicBezTo>
                  <a:cubicBezTo>
                    <a:pt x="3599" y="3387"/>
                    <a:pt x="3465" y="3409"/>
                    <a:pt x="3343" y="3431"/>
                  </a:cubicBezTo>
                  <a:cubicBezTo>
                    <a:pt x="3231" y="3309"/>
                    <a:pt x="3164" y="3153"/>
                    <a:pt x="3164" y="2986"/>
                  </a:cubicBezTo>
                  <a:cubicBezTo>
                    <a:pt x="3164" y="2941"/>
                    <a:pt x="3164" y="2897"/>
                    <a:pt x="3175" y="2863"/>
                  </a:cubicBezTo>
                  <a:cubicBezTo>
                    <a:pt x="3175" y="2819"/>
                    <a:pt x="3175" y="2774"/>
                    <a:pt x="3175" y="2730"/>
                  </a:cubicBezTo>
                  <a:cubicBezTo>
                    <a:pt x="3187" y="2373"/>
                    <a:pt x="2964" y="1961"/>
                    <a:pt x="2596" y="1928"/>
                  </a:cubicBezTo>
                  <a:cubicBezTo>
                    <a:pt x="2578" y="1925"/>
                    <a:pt x="2559" y="1923"/>
                    <a:pt x="2538" y="1923"/>
                  </a:cubicBezTo>
                  <a:cubicBezTo>
                    <a:pt x="2482" y="1923"/>
                    <a:pt x="2416" y="1934"/>
                    <a:pt x="2351" y="1950"/>
                  </a:cubicBezTo>
                  <a:cubicBezTo>
                    <a:pt x="1946" y="2060"/>
                    <a:pt x="1522" y="2163"/>
                    <a:pt x="1112" y="2163"/>
                  </a:cubicBezTo>
                  <a:cubicBezTo>
                    <a:pt x="981" y="2163"/>
                    <a:pt x="852" y="2152"/>
                    <a:pt x="725" y="2128"/>
                  </a:cubicBezTo>
                  <a:cubicBezTo>
                    <a:pt x="357" y="2050"/>
                    <a:pt x="112" y="1772"/>
                    <a:pt x="1" y="1627"/>
                  </a:cubicBezTo>
                  <a:lnTo>
                    <a:pt x="1" y="1627"/>
                  </a:lnTo>
                  <a:cubicBezTo>
                    <a:pt x="12" y="1694"/>
                    <a:pt x="12" y="1749"/>
                    <a:pt x="23" y="1805"/>
                  </a:cubicBezTo>
                  <a:cubicBezTo>
                    <a:pt x="23" y="1861"/>
                    <a:pt x="34" y="1905"/>
                    <a:pt x="34" y="1950"/>
                  </a:cubicBezTo>
                  <a:cubicBezTo>
                    <a:pt x="190" y="2106"/>
                    <a:pt x="413" y="2262"/>
                    <a:pt x="691" y="2318"/>
                  </a:cubicBezTo>
                  <a:cubicBezTo>
                    <a:pt x="825" y="2342"/>
                    <a:pt x="961" y="2352"/>
                    <a:pt x="1098" y="2352"/>
                  </a:cubicBezTo>
                  <a:cubicBezTo>
                    <a:pt x="1531" y="2352"/>
                    <a:pt x="1975" y="2247"/>
                    <a:pt x="2407" y="2128"/>
                  </a:cubicBezTo>
                  <a:cubicBezTo>
                    <a:pt x="2474" y="2106"/>
                    <a:pt x="2529" y="2106"/>
                    <a:pt x="2574" y="2106"/>
                  </a:cubicBezTo>
                  <a:cubicBezTo>
                    <a:pt x="2852" y="2139"/>
                    <a:pt x="2997" y="2496"/>
                    <a:pt x="2997" y="2730"/>
                  </a:cubicBezTo>
                  <a:cubicBezTo>
                    <a:pt x="2997" y="2763"/>
                    <a:pt x="2986" y="2808"/>
                    <a:pt x="2986" y="2841"/>
                  </a:cubicBezTo>
                  <a:cubicBezTo>
                    <a:pt x="2986" y="2886"/>
                    <a:pt x="2975" y="2930"/>
                    <a:pt x="2975" y="2975"/>
                  </a:cubicBezTo>
                  <a:cubicBezTo>
                    <a:pt x="2975" y="3164"/>
                    <a:pt x="3042" y="3331"/>
                    <a:pt x="3142" y="3476"/>
                  </a:cubicBezTo>
                  <a:cubicBezTo>
                    <a:pt x="3097" y="3476"/>
                    <a:pt x="3053" y="3487"/>
                    <a:pt x="2997" y="3498"/>
                  </a:cubicBezTo>
                  <a:cubicBezTo>
                    <a:pt x="3042" y="3498"/>
                    <a:pt x="3075" y="3509"/>
                    <a:pt x="3075" y="3521"/>
                  </a:cubicBezTo>
                  <a:cubicBezTo>
                    <a:pt x="3086" y="3532"/>
                    <a:pt x="3153" y="3576"/>
                    <a:pt x="3253" y="3643"/>
                  </a:cubicBezTo>
                  <a:lnTo>
                    <a:pt x="3287" y="3643"/>
                  </a:lnTo>
                  <a:cubicBezTo>
                    <a:pt x="3309" y="3665"/>
                    <a:pt x="3343" y="3688"/>
                    <a:pt x="3376" y="3710"/>
                  </a:cubicBezTo>
                  <a:cubicBezTo>
                    <a:pt x="3779" y="3935"/>
                    <a:pt x="4514" y="4247"/>
                    <a:pt x="5175" y="4247"/>
                  </a:cubicBezTo>
                  <a:cubicBezTo>
                    <a:pt x="5299" y="4247"/>
                    <a:pt x="5421" y="4236"/>
                    <a:pt x="5537" y="4211"/>
                  </a:cubicBezTo>
                  <a:cubicBezTo>
                    <a:pt x="5559" y="4200"/>
                    <a:pt x="5593" y="4189"/>
                    <a:pt x="5626" y="4178"/>
                  </a:cubicBezTo>
                  <a:lnTo>
                    <a:pt x="5626" y="4178"/>
                  </a:lnTo>
                  <a:cubicBezTo>
                    <a:pt x="5567" y="4181"/>
                    <a:pt x="5507" y="4183"/>
                    <a:pt x="5446" y="4183"/>
                  </a:cubicBezTo>
                  <a:cubicBezTo>
                    <a:pt x="5089" y="4183"/>
                    <a:pt x="4722" y="4127"/>
                    <a:pt x="4378" y="4022"/>
                  </a:cubicBezTo>
                  <a:cubicBezTo>
                    <a:pt x="4122" y="3933"/>
                    <a:pt x="3766" y="3799"/>
                    <a:pt x="3510" y="3587"/>
                  </a:cubicBezTo>
                  <a:cubicBezTo>
                    <a:pt x="3588" y="3576"/>
                    <a:pt x="3677" y="3554"/>
                    <a:pt x="3755" y="3532"/>
                  </a:cubicBezTo>
                  <a:cubicBezTo>
                    <a:pt x="4378" y="3387"/>
                    <a:pt x="5091" y="3164"/>
                    <a:pt x="5693" y="2741"/>
                  </a:cubicBezTo>
                  <a:cubicBezTo>
                    <a:pt x="6439" y="2195"/>
                    <a:pt x="6918" y="1382"/>
                    <a:pt x="7185" y="235"/>
                  </a:cubicBezTo>
                  <a:cubicBezTo>
                    <a:pt x="7141" y="145"/>
                    <a:pt x="7096" y="67"/>
                    <a:pt x="705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2" name="Google Shape;532;p37"/>
            <p:cNvSpPr/>
            <p:nvPr/>
          </p:nvSpPr>
          <p:spPr>
            <a:xfrm>
              <a:off x="3487103" y="3587627"/>
              <a:ext cx="163778" cy="194315"/>
            </a:xfrm>
            <a:custGeom>
              <a:avLst/>
              <a:gdLst/>
              <a:ahLst/>
              <a:cxnLst/>
              <a:rect l="l" t="t" r="r" b="b"/>
              <a:pathLst>
                <a:path w="2864" h="3398" extrusionOk="0">
                  <a:moveTo>
                    <a:pt x="491" y="3309"/>
                  </a:moveTo>
                  <a:cubicBezTo>
                    <a:pt x="613" y="3398"/>
                    <a:pt x="914" y="3376"/>
                    <a:pt x="1059" y="3320"/>
                  </a:cubicBezTo>
                  <a:cubicBezTo>
                    <a:pt x="1482" y="3186"/>
                    <a:pt x="1916" y="3030"/>
                    <a:pt x="2251" y="2752"/>
                  </a:cubicBezTo>
                  <a:cubicBezTo>
                    <a:pt x="2340" y="2674"/>
                    <a:pt x="2429" y="2596"/>
                    <a:pt x="2507" y="2507"/>
                  </a:cubicBezTo>
                  <a:cubicBezTo>
                    <a:pt x="2752" y="2239"/>
                    <a:pt x="2863" y="1983"/>
                    <a:pt x="2841" y="1549"/>
                  </a:cubicBezTo>
                  <a:cubicBezTo>
                    <a:pt x="2819" y="1025"/>
                    <a:pt x="2585" y="569"/>
                    <a:pt x="2150" y="0"/>
                  </a:cubicBezTo>
                  <a:cubicBezTo>
                    <a:pt x="1861" y="323"/>
                    <a:pt x="1593" y="491"/>
                    <a:pt x="1237" y="736"/>
                  </a:cubicBezTo>
                  <a:cubicBezTo>
                    <a:pt x="881" y="970"/>
                    <a:pt x="290" y="1215"/>
                    <a:pt x="156" y="1627"/>
                  </a:cubicBezTo>
                  <a:cubicBezTo>
                    <a:pt x="1" y="2083"/>
                    <a:pt x="101" y="2373"/>
                    <a:pt x="212" y="2830"/>
                  </a:cubicBezTo>
                  <a:cubicBezTo>
                    <a:pt x="246" y="2952"/>
                    <a:pt x="390" y="3242"/>
                    <a:pt x="491" y="330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3" name="Google Shape;533;p37"/>
            <p:cNvSpPr/>
            <p:nvPr/>
          </p:nvSpPr>
          <p:spPr>
            <a:xfrm>
              <a:off x="3244410" y="3676150"/>
              <a:ext cx="228111" cy="154228"/>
            </a:xfrm>
            <a:custGeom>
              <a:avLst/>
              <a:gdLst/>
              <a:ahLst/>
              <a:cxnLst/>
              <a:rect l="l" t="t" r="r" b="b"/>
              <a:pathLst>
                <a:path w="3989" h="2697" extrusionOk="0">
                  <a:moveTo>
                    <a:pt x="3955" y="1059"/>
                  </a:moveTo>
                  <a:cubicBezTo>
                    <a:pt x="3922" y="914"/>
                    <a:pt x="3610" y="524"/>
                    <a:pt x="2908" y="212"/>
                  </a:cubicBezTo>
                  <a:cubicBezTo>
                    <a:pt x="2485" y="23"/>
                    <a:pt x="2117" y="1"/>
                    <a:pt x="1894" y="1"/>
                  </a:cubicBezTo>
                  <a:cubicBezTo>
                    <a:pt x="1794" y="68"/>
                    <a:pt x="1694" y="146"/>
                    <a:pt x="1616" y="257"/>
                  </a:cubicBezTo>
                  <a:cubicBezTo>
                    <a:pt x="1460" y="480"/>
                    <a:pt x="936" y="1271"/>
                    <a:pt x="1" y="1505"/>
                  </a:cubicBezTo>
                  <a:cubicBezTo>
                    <a:pt x="1460" y="1906"/>
                    <a:pt x="1226" y="2351"/>
                    <a:pt x="2362" y="2496"/>
                  </a:cubicBezTo>
                  <a:cubicBezTo>
                    <a:pt x="3922" y="2696"/>
                    <a:pt x="3988" y="1215"/>
                    <a:pt x="3955" y="10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4" name="Google Shape;534;p37"/>
            <p:cNvSpPr/>
            <p:nvPr/>
          </p:nvSpPr>
          <p:spPr>
            <a:xfrm>
              <a:off x="3120204" y="3749405"/>
              <a:ext cx="114713" cy="91782"/>
            </a:xfrm>
            <a:custGeom>
              <a:avLst/>
              <a:gdLst/>
              <a:ahLst/>
              <a:cxnLst/>
              <a:rect l="l" t="t" r="r" b="b"/>
              <a:pathLst>
                <a:path w="2006" h="1605" extrusionOk="0">
                  <a:moveTo>
                    <a:pt x="1816" y="224"/>
                  </a:moveTo>
                  <a:cubicBezTo>
                    <a:pt x="1794" y="212"/>
                    <a:pt x="1772" y="201"/>
                    <a:pt x="1738" y="190"/>
                  </a:cubicBezTo>
                  <a:cubicBezTo>
                    <a:pt x="1604" y="112"/>
                    <a:pt x="1404" y="1"/>
                    <a:pt x="1248" y="12"/>
                  </a:cubicBezTo>
                  <a:cubicBezTo>
                    <a:pt x="1148" y="23"/>
                    <a:pt x="1048" y="56"/>
                    <a:pt x="947" y="79"/>
                  </a:cubicBezTo>
                  <a:cubicBezTo>
                    <a:pt x="713" y="146"/>
                    <a:pt x="468" y="235"/>
                    <a:pt x="246" y="335"/>
                  </a:cubicBezTo>
                  <a:cubicBezTo>
                    <a:pt x="23" y="446"/>
                    <a:pt x="0" y="1181"/>
                    <a:pt x="145" y="1293"/>
                  </a:cubicBezTo>
                  <a:cubicBezTo>
                    <a:pt x="279" y="1404"/>
                    <a:pt x="869" y="1605"/>
                    <a:pt x="1003" y="1549"/>
                  </a:cubicBezTo>
                  <a:cubicBezTo>
                    <a:pt x="1137" y="1504"/>
                    <a:pt x="1259" y="1371"/>
                    <a:pt x="1359" y="1282"/>
                  </a:cubicBezTo>
                  <a:cubicBezTo>
                    <a:pt x="1538" y="1126"/>
                    <a:pt x="1705" y="959"/>
                    <a:pt x="1838" y="769"/>
                  </a:cubicBezTo>
                  <a:cubicBezTo>
                    <a:pt x="1916" y="658"/>
                    <a:pt x="2005" y="513"/>
                    <a:pt x="1961" y="379"/>
                  </a:cubicBezTo>
                  <a:cubicBezTo>
                    <a:pt x="1939" y="301"/>
                    <a:pt x="1883" y="257"/>
                    <a:pt x="1816"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5" name="Google Shape;535;p37"/>
            <p:cNvSpPr/>
            <p:nvPr/>
          </p:nvSpPr>
          <p:spPr>
            <a:xfrm>
              <a:off x="3777545" y="4082568"/>
              <a:ext cx="286097" cy="445300"/>
            </a:xfrm>
            <a:custGeom>
              <a:avLst/>
              <a:gdLst/>
              <a:ahLst/>
              <a:cxnLst/>
              <a:rect l="l" t="t" r="r" b="b"/>
              <a:pathLst>
                <a:path w="5003" h="7787" extrusionOk="0">
                  <a:moveTo>
                    <a:pt x="4891" y="5158"/>
                  </a:moveTo>
                  <a:cubicBezTo>
                    <a:pt x="4891" y="5158"/>
                    <a:pt x="4134" y="3665"/>
                    <a:pt x="3955" y="3175"/>
                  </a:cubicBezTo>
                  <a:cubicBezTo>
                    <a:pt x="3766" y="2696"/>
                    <a:pt x="4033" y="1783"/>
                    <a:pt x="2953" y="892"/>
                  </a:cubicBezTo>
                  <a:cubicBezTo>
                    <a:pt x="1883" y="0"/>
                    <a:pt x="870" y="791"/>
                    <a:pt x="435" y="1437"/>
                  </a:cubicBezTo>
                  <a:cubicBezTo>
                    <a:pt x="1" y="2095"/>
                    <a:pt x="1" y="3476"/>
                    <a:pt x="1093" y="3888"/>
                  </a:cubicBezTo>
                  <a:cubicBezTo>
                    <a:pt x="2184" y="4300"/>
                    <a:pt x="2140" y="4222"/>
                    <a:pt x="2318" y="4378"/>
                  </a:cubicBezTo>
                  <a:cubicBezTo>
                    <a:pt x="2496" y="4534"/>
                    <a:pt x="2908" y="5091"/>
                    <a:pt x="2719" y="5659"/>
                  </a:cubicBezTo>
                  <a:cubicBezTo>
                    <a:pt x="2530" y="6227"/>
                    <a:pt x="2229" y="6862"/>
                    <a:pt x="2017" y="7196"/>
                  </a:cubicBezTo>
                  <a:cubicBezTo>
                    <a:pt x="2017" y="7196"/>
                    <a:pt x="2452" y="7787"/>
                    <a:pt x="3198" y="7742"/>
                  </a:cubicBezTo>
                  <a:cubicBezTo>
                    <a:pt x="3955" y="7697"/>
                    <a:pt x="4390" y="7363"/>
                    <a:pt x="4657" y="7430"/>
                  </a:cubicBezTo>
                  <a:cubicBezTo>
                    <a:pt x="4657" y="7430"/>
                    <a:pt x="4702" y="6283"/>
                    <a:pt x="4735" y="6027"/>
                  </a:cubicBezTo>
                  <a:cubicBezTo>
                    <a:pt x="4791" y="5559"/>
                    <a:pt x="5002" y="5336"/>
                    <a:pt x="4891" y="515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6" name="Google Shape;536;p37"/>
            <p:cNvSpPr/>
            <p:nvPr/>
          </p:nvSpPr>
          <p:spPr>
            <a:xfrm>
              <a:off x="3778231" y="4178754"/>
              <a:ext cx="212156" cy="346713"/>
            </a:xfrm>
            <a:custGeom>
              <a:avLst/>
              <a:gdLst/>
              <a:ahLst/>
              <a:cxnLst/>
              <a:rect l="l" t="t" r="r" b="b"/>
              <a:pathLst>
                <a:path w="3710" h="6063" extrusionOk="0">
                  <a:moveTo>
                    <a:pt x="301" y="0"/>
                  </a:moveTo>
                  <a:cubicBezTo>
                    <a:pt x="0" y="702"/>
                    <a:pt x="100" y="1838"/>
                    <a:pt x="1081" y="2206"/>
                  </a:cubicBezTo>
                  <a:cubicBezTo>
                    <a:pt x="2172" y="2618"/>
                    <a:pt x="2128" y="2540"/>
                    <a:pt x="2306" y="2696"/>
                  </a:cubicBezTo>
                  <a:cubicBezTo>
                    <a:pt x="2484" y="2852"/>
                    <a:pt x="2896" y="3409"/>
                    <a:pt x="2707" y="3977"/>
                  </a:cubicBezTo>
                  <a:cubicBezTo>
                    <a:pt x="2518" y="4545"/>
                    <a:pt x="2217" y="5180"/>
                    <a:pt x="2005" y="5514"/>
                  </a:cubicBezTo>
                  <a:cubicBezTo>
                    <a:pt x="2005" y="5514"/>
                    <a:pt x="2409" y="6062"/>
                    <a:pt x="3106" y="6062"/>
                  </a:cubicBezTo>
                  <a:cubicBezTo>
                    <a:pt x="3132" y="6062"/>
                    <a:pt x="3159" y="6062"/>
                    <a:pt x="3186" y="6060"/>
                  </a:cubicBezTo>
                  <a:cubicBezTo>
                    <a:pt x="3208" y="6060"/>
                    <a:pt x="3219" y="6049"/>
                    <a:pt x="3242" y="6049"/>
                  </a:cubicBezTo>
                  <a:cubicBezTo>
                    <a:pt x="3286" y="5715"/>
                    <a:pt x="3386" y="5403"/>
                    <a:pt x="3498" y="5024"/>
                  </a:cubicBezTo>
                  <a:cubicBezTo>
                    <a:pt x="3620" y="4579"/>
                    <a:pt x="3709" y="4133"/>
                    <a:pt x="3665" y="3765"/>
                  </a:cubicBezTo>
                  <a:cubicBezTo>
                    <a:pt x="3609" y="3175"/>
                    <a:pt x="3286" y="2652"/>
                    <a:pt x="2907" y="2061"/>
                  </a:cubicBezTo>
                  <a:cubicBezTo>
                    <a:pt x="2428" y="2017"/>
                    <a:pt x="2083" y="1883"/>
                    <a:pt x="1972" y="1794"/>
                  </a:cubicBezTo>
                  <a:cubicBezTo>
                    <a:pt x="1626" y="1538"/>
                    <a:pt x="1381" y="1270"/>
                    <a:pt x="1270" y="836"/>
                  </a:cubicBezTo>
                  <a:cubicBezTo>
                    <a:pt x="1225" y="680"/>
                    <a:pt x="1225" y="535"/>
                    <a:pt x="1237" y="379"/>
                  </a:cubicBezTo>
                  <a:cubicBezTo>
                    <a:pt x="1103" y="346"/>
                    <a:pt x="969" y="312"/>
                    <a:pt x="824" y="268"/>
                  </a:cubicBezTo>
                  <a:cubicBezTo>
                    <a:pt x="635" y="212"/>
                    <a:pt x="457" y="112"/>
                    <a:pt x="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7" name="Google Shape;537;p37"/>
            <p:cNvSpPr/>
            <p:nvPr/>
          </p:nvSpPr>
          <p:spPr>
            <a:xfrm>
              <a:off x="3462285" y="4101668"/>
              <a:ext cx="284781" cy="452962"/>
            </a:xfrm>
            <a:custGeom>
              <a:avLst/>
              <a:gdLst/>
              <a:ahLst/>
              <a:cxnLst/>
              <a:rect l="l" t="t" r="r" b="b"/>
              <a:pathLst>
                <a:path w="4980" h="7921" extrusionOk="0">
                  <a:moveTo>
                    <a:pt x="3219" y="7597"/>
                  </a:moveTo>
                  <a:cubicBezTo>
                    <a:pt x="3219" y="7597"/>
                    <a:pt x="3063" y="5826"/>
                    <a:pt x="3219" y="5459"/>
                  </a:cubicBezTo>
                  <a:cubicBezTo>
                    <a:pt x="3364" y="5091"/>
                    <a:pt x="4879" y="3487"/>
                    <a:pt x="4924" y="2841"/>
                  </a:cubicBezTo>
                  <a:cubicBezTo>
                    <a:pt x="4979" y="2206"/>
                    <a:pt x="4890" y="379"/>
                    <a:pt x="3230" y="190"/>
                  </a:cubicBezTo>
                  <a:cubicBezTo>
                    <a:pt x="1571" y="1"/>
                    <a:pt x="1092" y="1337"/>
                    <a:pt x="1136" y="2139"/>
                  </a:cubicBezTo>
                  <a:cubicBezTo>
                    <a:pt x="1192" y="2941"/>
                    <a:pt x="1716" y="4033"/>
                    <a:pt x="1649" y="4501"/>
                  </a:cubicBezTo>
                  <a:cubicBezTo>
                    <a:pt x="1571" y="4969"/>
                    <a:pt x="134" y="7118"/>
                    <a:pt x="0" y="7319"/>
                  </a:cubicBezTo>
                  <a:cubicBezTo>
                    <a:pt x="0" y="7319"/>
                    <a:pt x="635" y="7920"/>
                    <a:pt x="1448" y="7920"/>
                  </a:cubicBezTo>
                  <a:cubicBezTo>
                    <a:pt x="2005" y="7920"/>
                    <a:pt x="2540" y="7820"/>
                    <a:pt x="3219" y="759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8" name="Google Shape;538;p37"/>
            <p:cNvSpPr/>
            <p:nvPr/>
          </p:nvSpPr>
          <p:spPr>
            <a:xfrm>
              <a:off x="3462285" y="4166002"/>
              <a:ext cx="168810" cy="388629"/>
            </a:xfrm>
            <a:custGeom>
              <a:avLst/>
              <a:gdLst/>
              <a:ahLst/>
              <a:cxnLst/>
              <a:rect l="l" t="t" r="r" b="b"/>
              <a:pathLst>
                <a:path w="2952" h="6796" extrusionOk="0">
                  <a:moveTo>
                    <a:pt x="1337" y="1"/>
                  </a:moveTo>
                  <a:cubicBezTo>
                    <a:pt x="1181" y="346"/>
                    <a:pt x="1125" y="714"/>
                    <a:pt x="1136" y="1014"/>
                  </a:cubicBezTo>
                  <a:cubicBezTo>
                    <a:pt x="1192" y="1816"/>
                    <a:pt x="1716" y="2908"/>
                    <a:pt x="1649" y="3376"/>
                  </a:cubicBezTo>
                  <a:cubicBezTo>
                    <a:pt x="1571" y="3844"/>
                    <a:pt x="134" y="5993"/>
                    <a:pt x="0" y="6194"/>
                  </a:cubicBezTo>
                  <a:cubicBezTo>
                    <a:pt x="0" y="6194"/>
                    <a:pt x="635" y="6795"/>
                    <a:pt x="1448" y="6795"/>
                  </a:cubicBezTo>
                  <a:cubicBezTo>
                    <a:pt x="1504" y="6795"/>
                    <a:pt x="1649" y="5949"/>
                    <a:pt x="1827" y="5470"/>
                  </a:cubicBezTo>
                  <a:cubicBezTo>
                    <a:pt x="2039" y="4880"/>
                    <a:pt x="2596" y="4300"/>
                    <a:pt x="2841" y="3710"/>
                  </a:cubicBezTo>
                  <a:cubicBezTo>
                    <a:pt x="2885" y="3610"/>
                    <a:pt x="2952" y="3253"/>
                    <a:pt x="2852" y="2964"/>
                  </a:cubicBezTo>
                  <a:cubicBezTo>
                    <a:pt x="2718" y="2585"/>
                    <a:pt x="2451" y="2240"/>
                    <a:pt x="2339" y="1861"/>
                  </a:cubicBezTo>
                  <a:cubicBezTo>
                    <a:pt x="2206" y="1393"/>
                    <a:pt x="2217" y="959"/>
                    <a:pt x="2272" y="580"/>
                  </a:cubicBezTo>
                  <a:cubicBezTo>
                    <a:pt x="2039" y="524"/>
                    <a:pt x="1459" y="112"/>
                    <a:pt x="133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9" name="Google Shape;539;p37"/>
            <p:cNvSpPr/>
            <p:nvPr/>
          </p:nvSpPr>
          <p:spPr>
            <a:xfrm>
              <a:off x="3415107" y="4511231"/>
              <a:ext cx="245324" cy="133241"/>
            </a:xfrm>
            <a:custGeom>
              <a:avLst/>
              <a:gdLst/>
              <a:ahLst/>
              <a:cxnLst/>
              <a:rect l="l" t="t" r="r" b="b"/>
              <a:pathLst>
                <a:path w="4290" h="2330" extrusionOk="0">
                  <a:moveTo>
                    <a:pt x="4033" y="357"/>
                  </a:moveTo>
                  <a:cubicBezTo>
                    <a:pt x="4033" y="357"/>
                    <a:pt x="2763" y="758"/>
                    <a:pt x="2162" y="625"/>
                  </a:cubicBezTo>
                  <a:cubicBezTo>
                    <a:pt x="1816" y="547"/>
                    <a:pt x="925" y="1"/>
                    <a:pt x="925" y="1"/>
                  </a:cubicBezTo>
                  <a:cubicBezTo>
                    <a:pt x="925" y="1"/>
                    <a:pt x="112" y="213"/>
                    <a:pt x="23" y="1249"/>
                  </a:cubicBezTo>
                  <a:cubicBezTo>
                    <a:pt x="1" y="1482"/>
                    <a:pt x="112" y="1716"/>
                    <a:pt x="313" y="1839"/>
                  </a:cubicBezTo>
                  <a:cubicBezTo>
                    <a:pt x="658" y="2051"/>
                    <a:pt x="1349" y="2329"/>
                    <a:pt x="2541" y="2262"/>
                  </a:cubicBezTo>
                  <a:cubicBezTo>
                    <a:pt x="3532" y="2207"/>
                    <a:pt x="3955" y="1839"/>
                    <a:pt x="4111" y="1638"/>
                  </a:cubicBezTo>
                  <a:cubicBezTo>
                    <a:pt x="4156" y="1583"/>
                    <a:pt x="4189" y="1516"/>
                    <a:pt x="4200" y="1438"/>
                  </a:cubicBezTo>
                  <a:cubicBezTo>
                    <a:pt x="4234" y="1204"/>
                    <a:pt x="4289" y="580"/>
                    <a:pt x="4033" y="3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0" name="Google Shape;540;p37"/>
            <p:cNvSpPr/>
            <p:nvPr/>
          </p:nvSpPr>
          <p:spPr>
            <a:xfrm>
              <a:off x="3845081" y="4488986"/>
              <a:ext cx="222392" cy="104477"/>
            </a:xfrm>
            <a:custGeom>
              <a:avLst/>
              <a:gdLst/>
              <a:ahLst/>
              <a:cxnLst/>
              <a:rect l="l" t="t" r="r" b="b"/>
              <a:pathLst>
                <a:path w="3889" h="1827" extrusionOk="0">
                  <a:moveTo>
                    <a:pt x="3476" y="234"/>
                  </a:moveTo>
                  <a:cubicBezTo>
                    <a:pt x="3476" y="234"/>
                    <a:pt x="2184" y="546"/>
                    <a:pt x="1917" y="468"/>
                  </a:cubicBezTo>
                  <a:cubicBezTo>
                    <a:pt x="1649" y="379"/>
                    <a:pt x="892" y="0"/>
                    <a:pt x="892" y="0"/>
                  </a:cubicBezTo>
                  <a:cubicBezTo>
                    <a:pt x="892" y="0"/>
                    <a:pt x="268" y="234"/>
                    <a:pt x="134" y="735"/>
                  </a:cubicBezTo>
                  <a:cubicBezTo>
                    <a:pt x="1" y="1237"/>
                    <a:pt x="413" y="1782"/>
                    <a:pt x="1805" y="1805"/>
                  </a:cubicBezTo>
                  <a:cubicBezTo>
                    <a:pt x="3198" y="1827"/>
                    <a:pt x="3888" y="1326"/>
                    <a:pt x="3476" y="2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1" name="Google Shape;541;p37"/>
            <p:cNvSpPr/>
            <p:nvPr/>
          </p:nvSpPr>
          <p:spPr>
            <a:xfrm>
              <a:off x="3318293" y="4064097"/>
              <a:ext cx="158059" cy="108366"/>
            </a:xfrm>
            <a:custGeom>
              <a:avLst/>
              <a:gdLst/>
              <a:ahLst/>
              <a:cxnLst/>
              <a:rect l="l" t="t" r="r" b="b"/>
              <a:pathLst>
                <a:path w="2764" h="1895" extrusionOk="0">
                  <a:moveTo>
                    <a:pt x="1037" y="101"/>
                  </a:moveTo>
                  <a:cubicBezTo>
                    <a:pt x="825" y="0"/>
                    <a:pt x="547" y="0"/>
                    <a:pt x="357" y="145"/>
                  </a:cubicBezTo>
                  <a:cubicBezTo>
                    <a:pt x="201" y="257"/>
                    <a:pt x="79" y="435"/>
                    <a:pt x="45" y="635"/>
                  </a:cubicBezTo>
                  <a:cubicBezTo>
                    <a:pt x="1" y="880"/>
                    <a:pt x="68" y="1170"/>
                    <a:pt x="190" y="1382"/>
                  </a:cubicBezTo>
                  <a:cubicBezTo>
                    <a:pt x="335" y="1627"/>
                    <a:pt x="602" y="1783"/>
                    <a:pt x="881" y="1838"/>
                  </a:cubicBezTo>
                  <a:cubicBezTo>
                    <a:pt x="1170" y="1894"/>
                    <a:pt x="1460" y="1849"/>
                    <a:pt x="1738" y="1783"/>
                  </a:cubicBezTo>
                  <a:cubicBezTo>
                    <a:pt x="2017" y="1716"/>
                    <a:pt x="2295" y="1616"/>
                    <a:pt x="2485" y="1404"/>
                  </a:cubicBezTo>
                  <a:cubicBezTo>
                    <a:pt x="2685" y="1192"/>
                    <a:pt x="2763" y="858"/>
                    <a:pt x="2596" y="624"/>
                  </a:cubicBezTo>
                  <a:cubicBezTo>
                    <a:pt x="2462" y="424"/>
                    <a:pt x="2206" y="323"/>
                    <a:pt x="1972" y="323"/>
                  </a:cubicBezTo>
                  <a:cubicBezTo>
                    <a:pt x="1460" y="323"/>
                    <a:pt x="1226" y="179"/>
                    <a:pt x="1037"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2" name="Google Shape;542;p37"/>
            <p:cNvSpPr/>
            <p:nvPr/>
          </p:nvSpPr>
          <p:spPr>
            <a:xfrm>
              <a:off x="3346942" y="3720126"/>
              <a:ext cx="58043" cy="40830"/>
            </a:xfrm>
            <a:custGeom>
              <a:avLst/>
              <a:gdLst/>
              <a:ahLst/>
              <a:cxnLst/>
              <a:rect l="l" t="t" r="r" b="b"/>
              <a:pathLst>
                <a:path w="1015" h="714" extrusionOk="0">
                  <a:moveTo>
                    <a:pt x="814" y="156"/>
                  </a:moveTo>
                  <a:cubicBezTo>
                    <a:pt x="870" y="179"/>
                    <a:pt x="937" y="212"/>
                    <a:pt x="970" y="268"/>
                  </a:cubicBezTo>
                  <a:cubicBezTo>
                    <a:pt x="992" y="290"/>
                    <a:pt x="992" y="323"/>
                    <a:pt x="1003" y="346"/>
                  </a:cubicBezTo>
                  <a:cubicBezTo>
                    <a:pt x="1015" y="435"/>
                    <a:pt x="981" y="524"/>
                    <a:pt x="925" y="591"/>
                  </a:cubicBezTo>
                  <a:cubicBezTo>
                    <a:pt x="848" y="680"/>
                    <a:pt x="725" y="713"/>
                    <a:pt x="614" y="713"/>
                  </a:cubicBezTo>
                  <a:cubicBezTo>
                    <a:pt x="502" y="713"/>
                    <a:pt x="391" y="680"/>
                    <a:pt x="279" y="658"/>
                  </a:cubicBezTo>
                  <a:cubicBezTo>
                    <a:pt x="213" y="635"/>
                    <a:pt x="146" y="613"/>
                    <a:pt x="79" y="602"/>
                  </a:cubicBezTo>
                  <a:cubicBezTo>
                    <a:pt x="57" y="591"/>
                    <a:pt x="23" y="580"/>
                    <a:pt x="12" y="557"/>
                  </a:cubicBezTo>
                  <a:cubicBezTo>
                    <a:pt x="1" y="535"/>
                    <a:pt x="1" y="513"/>
                    <a:pt x="12" y="502"/>
                  </a:cubicBezTo>
                  <a:cubicBezTo>
                    <a:pt x="46" y="335"/>
                    <a:pt x="135" y="167"/>
                    <a:pt x="257" y="56"/>
                  </a:cubicBezTo>
                  <a:cubicBezTo>
                    <a:pt x="291" y="34"/>
                    <a:pt x="313" y="11"/>
                    <a:pt x="346" y="11"/>
                  </a:cubicBezTo>
                  <a:cubicBezTo>
                    <a:pt x="380" y="0"/>
                    <a:pt x="424" y="11"/>
                    <a:pt x="458" y="34"/>
                  </a:cubicBezTo>
                  <a:cubicBezTo>
                    <a:pt x="580" y="78"/>
                    <a:pt x="692" y="112"/>
                    <a:pt x="814" y="156"/>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3" name="Google Shape;543;p37"/>
            <p:cNvSpPr/>
            <p:nvPr/>
          </p:nvSpPr>
          <p:spPr>
            <a:xfrm>
              <a:off x="3297306" y="3709947"/>
              <a:ext cx="26763" cy="29336"/>
            </a:xfrm>
            <a:custGeom>
              <a:avLst/>
              <a:gdLst/>
              <a:ahLst/>
              <a:cxnLst/>
              <a:rect l="l" t="t" r="r" b="b"/>
              <a:pathLst>
                <a:path w="468" h="513" extrusionOk="0">
                  <a:moveTo>
                    <a:pt x="0" y="435"/>
                  </a:moveTo>
                  <a:cubicBezTo>
                    <a:pt x="56" y="479"/>
                    <a:pt x="22" y="446"/>
                    <a:pt x="78" y="479"/>
                  </a:cubicBezTo>
                  <a:cubicBezTo>
                    <a:pt x="100" y="490"/>
                    <a:pt x="134" y="513"/>
                    <a:pt x="156" y="501"/>
                  </a:cubicBezTo>
                  <a:cubicBezTo>
                    <a:pt x="178" y="501"/>
                    <a:pt x="189" y="479"/>
                    <a:pt x="201" y="468"/>
                  </a:cubicBezTo>
                  <a:cubicBezTo>
                    <a:pt x="301" y="334"/>
                    <a:pt x="468" y="89"/>
                    <a:pt x="435" y="0"/>
                  </a:cubicBezTo>
                  <a:cubicBezTo>
                    <a:pt x="323" y="134"/>
                    <a:pt x="178" y="290"/>
                    <a:pt x="0" y="43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4" name="Google Shape;544;p37"/>
            <p:cNvSpPr/>
            <p:nvPr/>
          </p:nvSpPr>
          <p:spPr>
            <a:xfrm>
              <a:off x="3607477" y="4141183"/>
              <a:ext cx="93097" cy="162463"/>
            </a:xfrm>
            <a:custGeom>
              <a:avLst/>
              <a:gdLst/>
              <a:ahLst/>
              <a:cxnLst/>
              <a:rect l="l" t="t" r="r" b="b"/>
              <a:pathLst>
                <a:path w="1628" h="2841" extrusionOk="0">
                  <a:moveTo>
                    <a:pt x="1627" y="45"/>
                  </a:moveTo>
                  <a:lnTo>
                    <a:pt x="1371" y="23"/>
                  </a:lnTo>
                  <a:cubicBezTo>
                    <a:pt x="1026" y="0"/>
                    <a:pt x="680" y="112"/>
                    <a:pt x="458" y="334"/>
                  </a:cubicBezTo>
                  <a:cubicBezTo>
                    <a:pt x="246" y="557"/>
                    <a:pt x="1" y="902"/>
                    <a:pt x="1" y="1415"/>
                  </a:cubicBezTo>
                  <a:cubicBezTo>
                    <a:pt x="1" y="2674"/>
                    <a:pt x="1415" y="2841"/>
                    <a:pt x="1415" y="284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5" name="Google Shape;545;p37"/>
            <p:cNvSpPr/>
            <p:nvPr/>
          </p:nvSpPr>
          <p:spPr>
            <a:xfrm>
              <a:off x="3639329" y="4143700"/>
              <a:ext cx="119174" cy="159946"/>
            </a:xfrm>
            <a:custGeom>
              <a:avLst/>
              <a:gdLst/>
              <a:ahLst/>
              <a:cxnLst/>
              <a:rect l="l" t="t" r="r" b="b"/>
              <a:pathLst>
                <a:path w="2084" h="2797" extrusionOk="0">
                  <a:moveTo>
                    <a:pt x="2084" y="1349"/>
                  </a:moveTo>
                  <a:cubicBezTo>
                    <a:pt x="2084" y="2117"/>
                    <a:pt x="1560" y="2797"/>
                    <a:pt x="1003" y="2797"/>
                  </a:cubicBezTo>
                  <a:cubicBezTo>
                    <a:pt x="446" y="2797"/>
                    <a:pt x="1" y="2173"/>
                    <a:pt x="1" y="1404"/>
                  </a:cubicBezTo>
                  <a:cubicBezTo>
                    <a:pt x="1" y="625"/>
                    <a:pt x="446" y="1"/>
                    <a:pt x="1003" y="1"/>
                  </a:cubicBezTo>
                  <a:cubicBezTo>
                    <a:pt x="1560" y="1"/>
                    <a:pt x="2084" y="569"/>
                    <a:pt x="2084" y="134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6" name="Google Shape;546;p37"/>
            <p:cNvSpPr/>
            <p:nvPr/>
          </p:nvSpPr>
          <p:spPr>
            <a:xfrm>
              <a:off x="3661002" y="4169833"/>
              <a:ext cx="78401" cy="108995"/>
            </a:xfrm>
            <a:custGeom>
              <a:avLst/>
              <a:gdLst/>
              <a:ahLst/>
              <a:cxnLst/>
              <a:rect l="l" t="t" r="r" b="b"/>
              <a:pathLst>
                <a:path w="1371" h="1906" extrusionOk="0">
                  <a:moveTo>
                    <a:pt x="691" y="145"/>
                  </a:moveTo>
                  <a:cubicBezTo>
                    <a:pt x="981" y="145"/>
                    <a:pt x="1215" y="513"/>
                    <a:pt x="1215" y="947"/>
                  </a:cubicBezTo>
                  <a:cubicBezTo>
                    <a:pt x="1215" y="1393"/>
                    <a:pt x="981" y="1749"/>
                    <a:pt x="691" y="1749"/>
                  </a:cubicBezTo>
                  <a:cubicBezTo>
                    <a:pt x="402" y="1749"/>
                    <a:pt x="168" y="1393"/>
                    <a:pt x="168" y="947"/>
                  </a:cubicBezTo>
                  <a:cubicBezTo>
                    <a:pt x="168" y="513"/>
                    <a:pt x="402" y="145"/>
                    <a:pt x="691" y="145"/>
                  </a:cubicBezTo>
                  <a:close/>
                  <a:moveTo>
                    <a:pt x="691" y="0"/>
                  </a:moveTo>
                  <a:cubicBezTo>
                    <a:pt x="312" y="0"/>
                    <a:pt x="0" y="424"/>
                    <a:pt x="0" y="947"/>
                  </a:cubicBezTo>
                  <a:cubicBezTo>
                    <a:pt x="0" y="1471"/>
                    <a:pt x="312" y="1905"/>
                    <a:pt x="691" y="1905"/>
                  </a:cubicBezTo>
                  <a:cubicBezTo>
                    <a:pt x="1070" y="1905"/>
                    <a:pt x="1371" y="1471"/>
                    <a:pt x="1371" y="947"/>
                  </a:cubicBezTo>
                  <a:cubicBezTo>
                    <a:pt x="1371" y="424"/>
                    <a:pt x="1070" y="0"/>
                    <a:pt x="6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37"/>
            <p:cNvSpPr/>
            <p:nvPr/>
          </p:nvSpPr>
          <p:spPr>
            <a:xfrm>
              <a:off x="3867383" y="4136723"/>
              <a:ext cx="75884" cy="131240"/>
            </a:xfrm>
            <a:custGeom>
              <a:avLst/>
              <a:gdLst/>
              <a:ahLst/>
              <a:cxnLst/>
              <a:rect l="l" t="t" r="r" b="b"/>
              <a:pathLst>
                <a:path w="1327" h="2295" extrusionOk="0">
                  <a:moveTo>
                    <a:pt x="1326" y="45"/>
                  </a:moveTo>
                  <a:lnTo>
                    <a:pt x="1126" y="23"/>
                  </a:lnTo>
                  <a:cubicBezTo>
                    <a:pt x="847" y="0"/>
                    <a:pt x="546" y="112"/>
                    <a:pt x="368" y="290"/>
                  </a:cubicBezTo>
                  <a:cubicBezTo>
                    <a:pt x="190" y="468"/>
                    <a:pt x="1" y="747"/>
                    <a:pt x="1" y="1159"/>
                  </a:cubicBezTo>
                  <a:cubicBezTo>
                    <a:pt x="1" y="2172"/>
                    <a:pt x="1159" y="2295"/>
                    <a:pt x="1159" y="229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8" name="Google Shape;548;p37"/>
            <p:cNvSpPr/>
            <p:nvPr/>
          </p:nvSpPr>
          <p:spPr>
            <a:xfrm>
              <a:off x="3894774" y="4139239"/>
              <a:ext cx="95613" cy="128723"/>
            </a:xfrm>
            <a:custGeom>
              <a:avLst/>
              <a:gdLst/>
              <a:ahLst/>
              <a:cxnLst/>
              <a:rect l="l" t="t" r="r" b="b"/>
              <a:pathLst>
                <a:path w="1672" h="2251" extrusionOk="0">
                  <a:moveTo>
                    <a:pt x="1671" y="1081"/>
                  </a:moveTo>
                  <a:cubicBezTo>
                    <a:pt x="1671" y="1705"/>
                    <a:pt x="1248" y="2251"/>
                    <a:pt x="803" y="2251"/>
                  </a:cubicBezTo>
                  <a:cubicBezTo>
                    <a:pt x="357" y="2251"/>
                    <a:pt x="1" y="1750"/>
                    <a:pt x="1" y="1126"/>
                  </a:cubicBezTo>
                  <a:cubicBezTo>
                    <a:pt x="1" y="502"/>
                    <a:pt x="357" y="1"/>
                    <a:pt x="803" y="1"/>
                  </a:cubicBezTo>
                  <a:cubicBezTo>
                    <a:pt x="1248" y="1"/>
                    <a:pt x="1671" y="458"/>
                    <a:pt x="1671" y="10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37"/>
            <p:cNvSpPr/>
            <p:nvPr/>
          </p:nvSpPr>
          <p:spPr>
            <a:xfrm>
              <a:off x="3911987" y="4160283"/>
              <a:ext cx="63132" cy="87321"/>
            </a:xfrm>
            <a:custGeom>
              <a:avLst/>
              <a:gdLst/>
              <a:ahLst/>
              <a:cxnLst/>
              <a:rect l="l" t="t" r="r" b="b"/>
              <a:pathLst>
                <a:path w="1104" h="1527" extrusionOk="0">
                  <a:moveTo>
                    <a:pt x="546" y="123"/>
                  </a:moveTo>
                  <a:cubicBezTo>
                    <a:pt x="780" y="123"/>
                    <a:pt x="969" y="413"/>
                    <a:pt x="969" y="758"/>
                  </a:cubicBezTo>
                  <a:cubicBezTo>
                    <a:pt x="969" y="1114"/>
                    <a:pt x="780" y="1404"/>
                    <a:pt x="546" y="1404"/>
                  </a:cubicBezTo>
                  <a:cubicBezTo>
                    <a:pt x="312" y="1404"/>
                    <a:pt x="123" y="1114"/>
                    <a:pt x="123" y="758"/>
                  </a:cubicBezTo>
                  <a:cubicBezTo>
                    <a:pt x="123" y="413"/>
                    <a:pt x="312" y="123"/>
                    <a:pt x="546" y="123"/>
                  </a:cubicBezTo>
                  <a:close/>
                  <a:moveTo>
                    <a:pt x="546" y="0"/>
                  </a:moveTo>
                  <a:cubicBezTo>
                    <a:pt x="245" y="0"/>
                    <a:pt x="0" y="335"/>
                    <a:pt x="0" y="758"/>
                  </a:cubicBezTo>
                  <a:cubicBezTo>
                    <a:pt x="0" y="1181"/>
                    <a:pt x="245" y="1526"/>
                    <a:pt x="546" y="1526"/>
                  </a:cubicBezTo>
                  <a:cubicBezTo>
                    <a:pt x="858" y="1526"/>
                    <a:pt x="1103" y="1181"/>
                    <a:pt x="1103" y="758"/>
                  </a:cubicBezTo>
                  <a:cubicBezTo>
                    <a:pt x="1103" y="335"/>
                    <a:pt x="858" y="0"/>
                    <a:pt x="54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15" name="Picture 114">
            <a:extLst>
              <a:ext uri="{FF2B5EF4-FFF2-40B4-BE49-F238E27FC236}">
                <a16:creationId xmlns:a16="http://schemas.microsoft.com/office/drawing/2014/main" id="{70C2A16C-07AF-41FE-86B5-C1B4E4294CCE}"/>
              </a:ext>
            </a:extLst>
          </p:cNvPr>
          <p:cNvPicPr>
            <a:picLocks noChangeAspect="1"/>
          </p:cNvPicPr>
          <p:nvPr/>
        </p:nvPicPr>
        <p:blipFill>
          <a:blip r:embed="rId3"/>
          <a:stretch>
            <a:fillRect/>
          </a:stretch>
        </p:blipFill>
        <p:spPr>
          <a:xfrm>
            <a:off x="11152908" y="1812318"/>
            <a:ext cx="3421584" cy="2695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0382" y="602188"/>
            <a:ext cx="1983235" cy="523220"/>
          </a:xfrm>
          <a:prstGeom prst="rect">
            <a:avLst/>
          </a:prstGeom>
          <a:noFill/>
        </p:spPr>
        <p:txBody>
          <a:bodyPr wrap="none" rtlCol="0">
            <a:spAutoFit/>
          </a:bodyPr>
          <a:lstStyle/>
          <a:p>
            <a:r>
              <a:rPr lang="en-US" sz="2800" b="1" u="sng" dirty="0">
                <a:solidFill>
                  <a:schemeClr val="accent5"/>
                </a:solidFill>
              </a:rPr>
              <a:t>Motivation</a:t>
            </a:r>
          </a:p>
        </p:txBody>
      </p:sp>
      <p:sp>
        <p:nvSpPr>
          <p:cNvPr id="3" name="TextBox 2"/>
          <p:cNvSpPr txBox="1"/>
          <p:nvPr/>
        </p:nvSpPr>
        <p:spPr>
          <a:xfrm>
            <a:off x="1200150" y="1276350"/>
            <a:ext cx="184731" cy="307777"/>
          </a:xfrm>
          <a:prstGeom prst="rect">
            <a:avLst/>
          </a:prstGeom>
          <a:noFill/>
        </p:spPr>
        <p:txBody>
          <a:bodyPr wrap="none" rtlCol="0">
            <a:spAutoFit/>
          </a:bodyPr>
          <a:lstStyle/>
          <a:p>
            <a:endParaRPr lang="en-US" dirty="0"/>
          </a:p>
        </p:txBody>
      </p:sp>
      <p:sp>
        <p:nvSpPr>
          <p:cNvPr id="4" name="TextBox 3"/>
          <p:cNvSpPr txBox="1"/>
          <p:nvPr/>
        </p:nvSpPr>
        <p:spPr>
          <a:xfrm>
            <a:off x="982773" y="1562414"/>
            <a:ext cx="4105275" cy="2893100"/>
          </a:xfrm>
          <a:prstGeom prst="rect">
            <a:avLst/>
          </a:prstGeom>
          <a:noFill/>
        </p:spPr>
        <p:txBody>
          <a:bodyPr wrap="square" rtlCol="0">
            <a:spAutoFit/>
          </a:bodyPr>
          <a:lstStyle/>
          <a:p>
            <a:pPr algn="just"/>
            <a:r>
              <a:rPr lang="en-US" dirty="0">
                <a:solidFill>
                  <a:schemeClr val="bg1"/>
                </a:solidFill>
              </a:rPr>
              <a:t>As Fall death rate is increasing dramatically worldwide, we want to improve the safety and quality of life for elderly individuals. </a:t>
            </a:r>
          </a:p>
          <a:p>
            <a:pPr algn="just"/>
            <a:endParaRPr lang="en-US" dirty="0">
              <a:solidFill>
                <a:schemeClr val="bg1"/>
              </a:solidFill>
            </a:endParaRPr>
          </a:p>
          <a:p>
            <a:pPr algn="just"/>
            <a:r>
              <a:rPr lang="en-US" dirty="0">
                <a:solidFill>
                  <a:schemeClr val="bg1"/>
                </a:solidFill>
              </a:rPr>
              <a:t>Human activity recognition can prevent fall deaths in elderly people by detecting potential fall events and alerting emergency services.</a:t>
            </a:r>
          </a:p>
          <a:p>
            <a:pPr algn="just"/>
            <a:endParaRPr lang="en-US" dirty="0">
              <a:solidFill>
                <a:schemeClr val="bg1"/>
              </a:solidFill>
            </a:endParaRPr>
          </a:p>
          <a:p>
            <a:pPr algn="just"/>
            <a:r>
              <a:rPr lang="en-US" dirty="0">
                <a:solidFill>
                  <a:schemeClr val="bg1"/>
                </a:solidFill>
              </a:rPr>
              <a:t>Human activity recognition can also be used to track and monitor the health and wellbeing of elderly individuals, helping to detect potential health issues. </a:t>
            </a:r>
          </a:p>
          <a:p>
            <a:pPr algn="just"/>
            <a:endParaRPr lang="en-US" dirty="0">
              <a:solidFill>
                <a:schemeClr val="bg1"/>
              </a:solidFill>
            </a:endParaRPr>
          </a:p>
        </p:txBody>
      </p:sp>
      <p:pic>
        <p:nvPicPr>
          <p:cNvPr id="5" name="Picture 4"/>
          <p:cNvPicPr>
            <a:picLocks noChangeAspect="1"/>
          </p:cNvPicPr>
          <p:nvPr/>
        </p:nvPicPr>
        <p:blipFill>
          <a:blip r:embed="rId2"/>
          <a:stretch>
            <a:fillRect/>
          </a:stretch>
        </p:blipFill>
        <p:spPr>
          <a:xfrm>
            <a:off x="5228839" y="1584127"/>
            <a:ext cx="3421584" cy="2695575"/>
          </a:xfrm>
          <a:prstGeom prst="rect">
            <a:avLst/>
          </a:prstGeom>
        </p:spPr>
      </p:pic>
      <p:grpSp>
        <p:nvGrpSpPr>
          <p:cNvPr id="6" name="Google Shape;556;p38">
            <a:extLst>
              <a:ext uri="{FF2B5EF4-FFF2-40B4-BE49-F238E27FC236}">
                <a16:creationId xmlns:a16="http://schemas.microsoft.com/office/drawing/2014/main" id="{4409FDDF-A1D5-4974-803D-43D7FAC47DF8}"/>
              </a:ext>
            </a:extLst>
          </p:cNvPr>
          <p:cNvGrpSpPr/>
          <p:nvPr/>
        </p:nvGrpSpPr>
        <p:grpSpPr>
          <a:xfrm>
            <a:off x="10446498" y="4083763"/>
            <a:ext cx="2207266" cy="3258425"/>
            <a:chOff x="5728381" y="1098148"/>
            <a:chExt cx="2207266" cy="3258425"/>
          </a:xfrm>
        </p:grpSpPr>
        <p:sp>
          <p:nvSpPr>
            <p:cNvPr id="7" name="Google Shape;557;p38">
              <a:extLst>
                <a:ext uri="{FF2B5EF4-FFF2-40B4-BE49-F238E27FC236}">
                  <a16:creationId xmlns:a16="http://schemas.microsoft.com/office/drawing/2014/main" id="{7AF3B274-9742-427E-913B-DE1EE80D415C}"/>
                </a:ext>
              </a:extLst>
            </p:cNvPr>
            <p:cNvSpPr/>
            <p:nvPr/>
          </p:nvSpPr>
          <p:spPr>
            <a:xfrm>
              <a:off x="7230622" y="1921805"/>
              <a:ext cx="643019" cy="849274"/>
            </a:xfrm>
            <a:custGeom>
              <a:avLst/>
              <a:gdLst/>
              <a:ahLst/>
              <a:cxnLst/>
              <a:rect l="l" t="t" r="r" b="b"/>
              <a:pathLst>
                <a:path w="7052" h="9314" extrusionOk="0">
                  <a:moveTo>
                    <a:pt x="1" y="1"/>
                  </a:moveTo>
                  <a:cubicBezTo>
                    <a:pt x="1" y="1"/>
                    <a:pt x="1337" y="402"/>
                    <a:pt x="1582" y="948"/>
                  </a:cubicBezTo>
                  <a:cubicBezTo>
                    <a:pt x="1839" y="1482"/>
                    <a:pt x="2551" y="4735"/>
                    <a:pt x="2551" y="4735"/>
                  </a:cubicBezTo>
                  <a:lnTo>
                    <a:pt x="5203" y="2362"/>
                  </a:lnTo>
                  <a:lnTo>
                    <a:pt x="7052" y="2362"/>
                  </a:lnTo>
                  <a:cubicBezTo>
                    <a:pt x="7052" y="2362"/>
                    <a:pt x="3922" y="9313"/>
                    <a:pt x="2006" y="9313"/>
                  </a:cubicBezTo>
                  <a:cubicBezTo>
                    <a:pt x="669" y="9313"/>
                    <a:pt x="201" y="6829"/>
                    <a:pt x="201" y="682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8;p38">
              <a:extLst>
                <a:ext uri="{FF2B5EF4-FFF2-40B4-BE49-F238E27FC236}">
                  <a16:creationId xmlns:a16="http://schemas.microsoft.com/office/drawing/2014/main" id="{1AD28A5E-39F9-468F-833F-45081F617DAD}"/>
                </a:ext>
              </a:extLst>
            </p:cNvPr>
            <p:cNvSpPr/>
            <p:nvPr/>
          </p:nvSpPr>
          <p:spPr>
            <a:xfrm>
              <a:off x="7230622" y="1921805"/>
              <a:ext cx="643019" cy="849274"/>
            </a:xfrm>
            <a:custGeom>
              <a:avLst/>
              <a:gdLst/>
              <a:ahLst/>
              <a:cxnLst/>
              <a:rect l="l" t="t" r="r" b="b"/>
              <a:pathLst>
                <a:path w="7052" h="9314" extrusionOk="0">
                  <a:moveTo>
                    <a:pt x="1" y="1"/>
                  </a:moveTo>
                  <a:lnTo>
                    <a:pt x="201" y="6829"/>
                  </a:lnTo>
                  <a:cubicBezTo>
                    <a:pt x="201" y="6829"/>
                    <a:pt x="669" y="9313"/>
                    <a:pt x="2006" y="9313"/>
                  </a:cubicBezTo>
                  <a:cubicBezTo>
                    <a:pt x="3922" y="9313"/>
                    <a:pt x="7052" y="2362"/>
                    <a:pt x="7052" y="2362"/>
                  </a:cubicBezTo>
                  <a:lnTo>
                    <a:pt x="5203" y="2362"/>
                  </a:lnTo>
                  <a:lnTo>
                    <a:pt x="2551" y="4735"/>
                  </a:lnTo>
                  <a:cubicBezTo>
                    <a:pt x="2551" y="4735"/>
                    <a:pt x="1839" y="1482"/>
                    <a:pt x="1582" y="948"/>
                  </a:cubicBezTo>
                  <a:cubicBezTo>
                    <a:pt x="1337" y="402"/>
                    <a:pt x="1" y="1"/>
                    <a:pt x="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 name="Google Shape;559;p38">
              <a:extLst>
                <a:ext uri="{FF2B5EF4-FFF2-40B4-BE49-F238E27FC236}">
                  <a16:creationId xmlns:a16="http://schemas.microsoft.com/office/drawing/2014/main" id="{1715AF3D-43C5-42B3-A02B-55C5BB01D5B5}"/>
                </a:ext>
              </a:extLst>
            </p:cNvPr>
            <p:cNvSpPr/>
            <p:nvPr/>
          </p:nvSpPr>
          <p:spPr>
            <a:xfrm>
              <a:off x="6361191" y="1752204"/>
              <a:ext cx="711041" cy="216467"/>
            </a:xfrm>
            <a:custGeom>
              <a:avLst/>
              <a:gdLst/>
              <a:ahLst/>
              <a:cxnLst/>
              <a:rect l="l" t="t" r="r" b="b"/>
              <a:pathLst>
                <a:path w="7798" h="2374" extrusionOk="0">
                  <a:moveTo>
                    <a:pt x="1" y="1"/>
                  </a:moveTo>
                  <a:lnTo>
                    <a:pt x="7798" y="1"/>
                  </a:lnTo>
                  <a:lnTo>
                    <a:pt x="7798" y="2373"/>
                  </a:lnTo>
                  <a:lnTo>
                    <a:pt x="1" y="2373"/>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 name="Google Shape;560;p38">
              <a:extLst>
                <a:ext uri="{FF2B5EF4-FFF2-40B4-BE49-F238E27FC236}">
                  <a16:creationId xmlns:a16="http://schemas.microsoft.com/office/drawing/2014/main" id="{27DC43D6-DC1F-4C1A-9337-4704CBE7D0F8}"/>
                </a:ext>
              </a:extLst>
            </p:cNvPr>
            <p:cNvSpPr/>
            <p:nvPr/>
          </p:nvSpPr>
          <p:spPr>
            <a:xfrm>
              <a:off x="6154024" y="4152324"/>
              <a:ext cx="267165" cy="204249"/>
            </a:xfrm>
            <a:custGeom>
              <a:avLst/>
              <a:gdLst/>
              <a:ahLst/>
              <a:cxnLst/>
              <a:rect l="l" t="t" r="r" b="b"/>
              <a:pathLst>
                <a:path w="2930" h="2240" extrusionOk="0">
                  <a:moveTo>
                    <a:pt x="2908" y="100"/>
                  </a:moveTo>
                  <a:lnTo>
                    <a:pt x="1459" y="0"/>
                  </a:lnTo>
                  <a:lnTo>
                    <a:pt x="0" y="100"/>
                  </a:lnTo>
                  <a:lnTo>
                    <a:pt x="0" y="1493"/>
                  </a:lnTo>
                  <a:cubicBezTo>
                    <a:pt x="0" y="1994"/>
                    <a:pt x="490" y="2239"/>
                    <a:pt x="691" y="2239"/>
                  </a:cubicBezTo>
                  <a:lnTo>
                    <a:pt x="2217" y="2239"/>
                  </a:lnTo>
                  <a:cubicBezTo>
                    <a:pt x="2417" y="2239"/>
                    <a:pt x="2863" y="1994"/>
                    <a:pt x="2908" y="1493"/>
                  </a:cubicBezTo>
                  <a:cubicBezTo>
                    <a:pt x="2930" y="1214"/>
                    <a:pt x="2908" y="100"/>
                    <a:pt x="2908" y="10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 name="Google Shape;561;p38">
              <a:extLst>
                <a:ext uri="{FF2B5EF4-FFF2-40B4-BE49-F238E27FC236}">
                  <a16:creationId xmlns:a16="http://schemas.microsoft.com/office/drawing/2014/main" id="{9465ADD4-44CA-4C65-B48D-C7BBBE86AA36}"/>
                </a:ext>
              </a:extLst>
            </p:cNvPr>
            <p:cNvSpPr/>
            <p:nvPr/>
          </p:nvSpPr>
          <p:spPr>
            <a:xfrm>
              <a:off x="7012238" y="4152324"/>
              <a:ext cx="267256" cy="204249"/>
            </a:xfrm>
            <a:custGeom>
              <a:avLst/>
              <a:gdLst/>
              <a:ahLst/>
              <a:cxnLst/>
              <a:rect l="l" t="t" r="r" b="b"/>
              <a:pathLst>
                <a:path w="2931" h="2240" extrusionOk="0">
                  <a:moveTo>
                    <a:pt x="34" y="100"/>
                  </a:moveTo>
                  <a:lnTo>
                    <a:pt x="1482" y="0"/>
                  </a:lnTo>
                  <a:lnTo>
                    <a:pt x="2930" y="100"/>
                  </a:lnTo>
                  <a:lnTo>
                    <a:pt x="2930" y="1493"/>
                  </a:lnTo>
                  <a:cubicBezTo>
                    <a:pt x="2930" y="1994"/>
                    <a:pt x="2440" y="2239"/>
                    <a:pt x="2251" y="2239"/>
                  </a:cubicBezTo>
                  <a:lnTo>
                    <a:pt x="714" y="2239"/>
                  </a:lnTo>
                  <a:cubicBezTo>
                    <a:pt x="524" y="2239"/>
                    <a:pt x="79" y="1994"/>
                    <a:pt x="34" y="1493"/>
                  </a:cubicBezTo>
                  <a:cubicBezTo>
                    <a:pt x="1" y="1214"/>
                    <a:pt x="34" y="100"/>
                    <a:pt x="34" y="10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562;p38">
              <a:extLst>
                <a:ext uri="{FF2B5EF4-FFF2-40B4-BE49-F238E27FC236}">
                  <a16:creationId xmlns:a16="http://schemas.microsoft.com/office/drawing/2014/main" id="{87D5F0B4-BE34-4F44-B652-6679B8B09C0E}"/>
                </a:ext>
              </a:extLst>
            </p:cNvPr>
            <p:cNvSpPr/>
            <p:nvPr/>
          </p:nvSpPr>
          <p:spPr>
            <a:xfrm>
              <a:off x="6080895" y="1921805"/>
              <a:ext cx="1272725" cy="2056895"/>
            </a:xfrm>
            <a:custGeom>
              <a:avLst/>
              <a:gdLst/>
              <a:ahLst/>
              <a:cxnLst/>
              <a:rect l="l" t="t" r="r" b="b"/>
              <a:pathLst>
                <a:path w="13958" h="22558" extrusionOk="0">
                  <a:moveTo>
                    <a:pt x="13044" y="1"/>
                  </a:moveTo>
                  <a:lnTo>
                    <a:pt x="902" y="1"/>
                  </a:lnTo>
                  <a:cubicBezTo>
                    <a:pt x="902" y="1"/>
                    <a:pt x="0" y="14459"/>
                    <a:pt x="1471" y="21766"/>
                  </a:cubicBezTo>
                  <a:cubicBezTo>
                    <a:pt x="1471" y="21766"/>
                    <a:pt x="2830" y="22557"/>
                    <a:pt x="6973" y="22557"/>
                  </a:cubicBezTo>
                  <a:cubicBezTo>
                    <a:pt x="11128" y="22557"/>
                    <a:pt x="12487" y="21766"/>
                    <a:pt x="12487" y="21766"/>
                  </a:cubicBezTo>
                  <a:cubicBezTo>
                    <a:pt x="13957" y="14459"/>
                    <a:pt x="13044" y="1"/>
                    <a:pt x="13044"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563;p38">
              <a:extLst>
                <a:ext uri="{FF2B5EF4-FFF2-40B4-BE49-F238E27FC236}">
                  <a16:creationId xmlns:a16="http://schemas.microsoft.com/office/drawing/2014/main" id="{E46C77D6-6762-4762-9A58-C25EA9E36C56}"/>
                </a:ext>
              </a:extLst>
            </p:cNvPr>
            <p:cNvSpPr/>
            <p:nvPr/>
          </p:nvSpPr>
          <p:spPr>
            <a:xfrm>
              <a:off x="6244386" y="1921805"/>
              <a:ext cx="946748" cy="1984769"/>
            </a:xfrm>
            <a:custGeom>
              <a:avLst/>
              <a:gdLst/>
              <a:ahLst/>
              <a:cxnLst/>
              <a:rect l="l" t="t" r="r" b="b"/>
              <a:pathLst>
                <a:path w="10383" h="21767" extrusionOk="0">
                  <a:moveTo>
                    <a:pt x="1" y="1"/>
                  </a:moveTo>
                  <a:cubicBezTo>
                    <a:pt x="157" y="569"/>
                    <a:pt x="1103" y="3198"/>
                    <a:pt x="5080" y="3253"/>
                  </a:cubicBezTo>
                  <a:lnTo>
                    <a:pt x="5080" y="21766"/>
                  </a:lnTo>
                  <a:lnTo>
                    <a:pt x="5292" y="21766"/>
                  </a:lnTo>
                  <a:lnTo>
                    <a:pt x="5292" y="3253"/>
                  </a:lnTo>
                  <a:cubicBezTo>
                    <a:pt x="9268" y="3198"/>
                    <a:pt x="10215" y="569"/>
                    <a:pt x="10382" y="1"/>
                  </a:cubicBezTo>
                  <a:lnTo>
                    <a:pt x="10048" y="1"/>
                  </a:lnTo>
                  <a:cubicBezTo>
                    <a:pt x="9848" y="647"/>
                    <a:pt x="8878" y="2942"/>
                    <a:pt x="5191" y="2942"/>
                  </a:cubicBezTo>
                  <a:cubicBezTo>
                    <a:pt x="1460" y="2942"/>
                    <a:pt x="513" y="658"/>
                    <a:pt x="3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564;p38">
              <a:extLst>
                <a:ext uri="{FF2B5EF4-FFF2-40B4-BE49-F238E27FC236}">
                  <a16:creationId xmlns:a16="http://schemas.microsoft.com/office/drawing/2014/main" id="{774C87C0-F951-4E18-B360-606EC6E64471}"/>
                </a:ext>
              </a:extLst>
            </p:cNvPr>
            <p:cNvSpPr/>
            <p:nvPr/>
          </p:nvSpPr>
          <p:spPr>
            <a:xfrm>
              <a:off x="6300281" y="2035601"/>
              <a:ext cx="833955" cy="182912"/>
            </a:xfrm>
            <a:custGeom>
              <a:avLst/>
              <a:gdLst/>
              <a:ahLst/>
              <a:cxnLst/>
              <a:rect l="l" t="t" r="r" b="b"/>
              <a:pathLst>
                <a:path w="9146" h="2006" extrusionOk="0">
                  <a:moveTo>
                    <a:pt x="0" y="0"/>
                  </a:moveTo>
                  <a:cubicBezTo>
                    <a:pt x="669" y="925"/>
                    <a:pt x="1972" y="1972"/>
                    <a:pt x="4467" y="2005"/>
                  </a:cubicBezTo>
                  <a:lnTo>
                    <a:pt x="4679" y="2005"/>
                  </a:lnTo>
                  <a:cubicBezTo>
                    <a:pt x="7174" y="1972"/>
                    <a:pt x="8477" y="925"/>
                    <a:pt x="9145"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565;p38">
              <a:extLst>
                <a:ext uri="{FF2B5EF4-FFF2-40B4-BE49-F238E27FC236}">
                  <a16:creationId xmlns:a16="http://schemas.microsoft.com/office/drawing/2014/main" id="{57DD7B61-10D1-493C-BD7E-B2BB33C93CA5}"/>
                </a:ext>
              </a:extLst>
            </p:cNvPr>
            <p:cNvSpPr/>
            <p:nvPr/>
          </p:nvSpPr>
          <p:spPr>
            <a:xfrm>
              <a:off x="6178369" y="3343804"/>
              <a:ext cx="1076683" cy="634904"/>
            </a:xfrm>
            <a:custGeom>
              <a:avLst/>
              <a:gdLst/>
              <a:ahLst/>
              <a:cxnLst/>
              <a:rect l="l" t="t" r="r" b="b"/>
              <a:pathLst>
                <a:path w="11808" h="6963" extrusionOk="0">
                  <a:moveTo>
                    <a:pt x="1" y="0"/>
                  </a:moveTo>
                  <a:cubicBezTo>
                    <a:pt x="112" y="2262"/>
                    <a:pt x="324" y="4423"/>
                    <a:pt x="658" y="6171"/>
                  </a:cubicBezTo>
                  <a:cubicBezTo>
                    <a:pt x="658" y="6171"/>
                    <a:pt x="1950" y="6962"/>
                    <a:pt x="5904" y="6962"/>
                  </a:cubicBezTo>
                  <a:cubicBezTo>
                    <a:pt x="9859" y="6962"/>
                    <a:pt x="11162" y="6171"/>
                    <a:pt x="11162" y="6171"/>
                  </a:cubicBezTo>
                  <a:cubicBezTo>
                    <a:pt x="11485" y="4489"/>
                    <a:pt x="11685" y="2429"/>
                    <a:pt x="11808" y="257"/>
                  </a:cubicBezTo>
                  <a:lnTo>
                    <a:pt x="11808" y="257"/>
                  </a:lnTo>
                  <a:cubicBezTo>
                    <a:pt x="9750" y="1021"/>
                    <a:pt x="7603" y="1494"/>
                    <a:pt x="5448" y="1494"/>
                  </a:cubicBezTo>
                  <a:cubicBezTo>
                    <a:pt x="4746" y="1494"/>
                    <a:pt x="4043" y="1444"/>
                    <a:pt x="3342" y="1337"/>
                  </a:cubicBezTo>
                  <a:cubicBezTo>
                    <a:pt x="2262" y="1170"/>
                    <a:pt x="1025" y="713"/>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566;p38">
              <a:extLst>
                <a:ext uri="{FF2B5EF4-FFF2-40B4-BE49-F238E27FC236}">
                  <a16:creationId xmlns:a16="http://schemas.microsoft.com/office/drawing/2014/main" id="{ECCEA44C-8E1D-4D77-B7A9-5CA0BD5448F3}"/>
                </a:ext>
              </a:extLst>
            </p:cNvPr>
            <p:cNvSpPr/>
            <p:nvPr/>
          </p:nvSpPr>
          <p:spPr>
            <a:xfrm>
              <a:off x="6178369" y="1098148"/>
              <a:ext cx="1077777" cy="743502"/>
            </a:xfrm>
            <a:custGeom>
              <a:avLst/>
              <a:gdLst/>
              <a:ahLst/>
              <a:cxnLst/>
              <a:rect l="l" t="t" r="r" b="b"/>
              <a:pathLst>
                <a:path w="11820" h="8154" extrusionOk="0">
                  <a:moveTo>
                    <a:pt x="10928" y="2451"/>
                  </a:moveTo>
                  <a:cubicBezTo>
                    <a:pt x="10048" y="0"/>
                    <a:pt x="5904" y="212"/>
                    <a:pt x="5904" y="212"/>
                  </a:cubicBezTo>
                  <a:cubicBezTo>
                    <a:pt x="5904" y="212"/>
                    <a:pt x="1772" y="0"/>
                    <a:pt x="881" y="2451"/>
                  </a:cubicBezTo>
                  <a:cubicBezTo>
                    <a:pt x="1" y="4901"/>
                    <a:pt x="1671" y="7708"/>
                    <a:pt x="2819" y="7864"/>
                  </a:cubicBezTo>
                  <a:cubicBezTo>
                    <a:pt x="3977" y="8009"/>
                    <a:pt x="4066" y="8154"/>
                    <a:pt x="5904" y="8154"/>
                  </a:cubicBezTo>
                  <a:cubicBezTo>
                    <a:pt x="7742" y="8154"/>
                    <a:pt x="7842" y="8009"/>
                    <a:pt x="8990" y="7864"/>
                  </a:cubicBezTo>
                  <a:cubicBezTo>
                    <a:pt x="10137" y="7708"/>
                    <a:pt x="11819" y="4901"/>
                    <a:pt x="10928" y="245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567;p38">
              <a:extLst>
                <a:ext uri="{FF2B5EF4-FFF2-40B4-BE49-F238E27FC236}">
                  <a16:creationId xmlns:a16="http://schemas.microsoft.com/office/drawing/2014/main" id="{8A671F92-D2C8-46A5-8667-85285AD8D75D}"/>
                </a:ext>
              </a:extLst>
            </p:cNvPr>
            <p:cNvSpPr/>
            <p:nvPr/>
          </p:nvSpPr>
          <p:spPr>
            <a:xfrm>
              <a:off x="6711608" y="1116385"/>
              <a:ext cx="11307" cy="282483"/>
            </a:xfrm>
            <a:custGeom>
              <a:avLst/>
              <a:gdLst/>
              <a:ahLst/>
              <a:cxnLst/>
              <a:rect l="l" t="t" r="r" b="b"/>
              <a:pathLst>
                <a:path w="124" h="3098" extrusionOk="0">
                  <a:moveTo>
                    <a:pt x="1" y="1"/>
                  </a:moveTo>
                  <a:lnTo>
                    <a:pt x="1" y="3097"/>
                  </a:lnTo>
                  <a:lnTo>
                    <a:pt x="123" y="3097"/>
                  </a:lnTo>
                  <a:lnTo>
                    <a:pt x="123" y="1"/>
                  </a:lnTo>
                  <a:cubicBezTo>
                    <a:pt x="90" y="12"/>
                    <a:pt x="56" y="12"/>
                    <a:pt x="56" y="12"/>
                  </a:cubicBezTo>
                  <a:cubicBezTo>
                    <a:pt x="56" y="12"/>
                    <a:pt x="34" y="12"/>
                    <a:pt x="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568;p38">
              <a:extLst>
                <a:ext uri="{FF2B5EF4-FFF2-40B4-BE49-F238E27FC236}">
                  <a16:creationId xmlns:a16="http://schemas.microsoft.com/office/drawing/2014/main" id="{62F70C89-98F9-4CA1-9580-0DED24DE2C16}"/>
                </a:ext>
              </a:extLst>
            </p:cNvPr>
            <p:cNvSpPr/>
            <p:nvPr/>
          </p:nvSpPr>
          <p:spPr>
            <a:xfrm>
              <a:off x="6271832" y="1586616"/>
              <a:ext cx="890853" cy="243913"/>
            </a:xfrm>
            <a:custGeom>
              <a:avLst/>
              <a:gdLst/>
              <a:ahLst/>
              <a:cxnLst/>
              <a:rect l="l" t="t" r="r" b="b"/>
              <a:pathLst>
                <a:path w="9770" h="2675" extrusionOk="0">
                  <a:moveTo>
                    <a:pt x="0" y="1"/>
                  </a:moveTo>
                  <a:lnTo>
                    <a:pt x="0" y="1"/>
                  </a:lnTo>
                  <a:cubicBezTo>
                    <a:pt x="413" y="1293"/>
                    <a:pt x="1226" y="2296"/>
                    <a:pt x="1872" y="2385"/>
                  </a:cubicBezTo>
                  <a:cubicBezTo>
                    <a:pt x="2997" y="2530"/>
                    <a:pt x="3086" y="2674"/>
                    <a:pt x="4857" y="2674"/>
                  </a:cubicBezTo>
                  <a:cubicBezTo>
                    <a:pt x="6639" y="2674"/>
                    <a:pt x="6784" y="2530"/>
                    <a:pt x="7898" y="2385"/>
                  </a:cubicBezTo>
                  <a:cubicBezTo>
                    <a:pt x="8544" y="2296"/>
                    <a:pt x="9357" y="1293"/>
                    <a:pt x="9769" y="1"/>
                  </a:cubicBezTo>
                  <a:lnTo>
                    <a:pt x="9769" y="1"/>
                  </a:lnTo>
                  <a:cubicBezTo>
                    <a:pt x="8798" y="351"/>
                    <a:pt x="7674" y="489"/>
                    <a:pt x="6819" y="489"/>
                  </a:cubicBezTo>
                  <a:cubicBezTo>
                    <a:pt x="6693" y="489"/>
                    <a:pt x="6574" y="486"/>
                    <a:pt x="6461" y="480"/>
                  </a:cubicBezTo>
                  <a:cubicBezTo>
                    <a:pt x="6183" y="463"/>
                    <a:pt x="5536" y="455"/>
                    <a:pt x="4889" y="455"/>
                  </a:cubicBezTo>
                  <a:cubicBezTo>
                    <a:pt x="4242" y="455"/>
                    <a:pt x="3593" y="463"/>
                    <a:pt x="3309" y="480"/>
                  </a:cubicBezTo>
                  <a:cubicBezTo>
                    <a:pt x="3196" y="486"/>
                    <a:pt x="3076" y="489"/>
                    <a:pt x="2951" y="489"/>
                  </a:cubicBezTo>
                  <a:cubicBezTo>
                    <a:pt x="2096" y="489"/>
                    <a:pt x="972" y="35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569;p38">
              <a:extLst>
                <a:ext uri="{FF2B5EF4-FFF2-40B4-BE49-F238E27FC236}">
                  <a16:creationId xmlns:a16="http://schemas.microsoft.com/office/drawing/2014/main" id="{A45B90A0-6C46-4D07-9F64-1DF9095D555B}"/>
                </a:ext>
              </a:extLst>
            </p:cNvPr>
            <p:cNvSpPr/>
            <p:nvPr/>
          </p:nvSpPr>
          <p:spPr>
            <a:xfrm>
              <a:off x="6394747" y="1318538"/>
              <a:ext cx="644022" cy="376857"/>
            </a:xfrm>
            <a:custGeom>
              <a:avLst/>
              <a:gdLst/>
              <a:ahLst/>
              <a:cxnLst/>
              <a:rect l="l" t="t" r="r" b="b"/>
              <a:pathLst>
                <a:path w="7063" h="4133" extrusionOk="0">
                  <a:moveTo>
                    <a:pt x="6405" y="680"/>
                  </a:moveTo>
                  <a:cubicBezTo>
                    <a:pt x="5737" y="0"/>
                    <a:pt x="3531" y="0"/>
                    <a:pt x="3531" y="0"/>
                  </a:cubicBezTo>
                  <a:cubicBezTo>
                    <a:pt x="3531" y="0"/>
                    <a:pt x="1337" y="0"/>
                    <a:pt x="669" y="680"/>
                  </a:cubicBezTo>
                  <a:cubicBezTo>
                    <a:pt x="0" y="1370"/>
                    <a:pt x="156" y="3286"/>
                    <a:pt x="914" y="3799"/>
                  </a:cubicBezTo>
                  <a:cubicBezTo>
                    <a:pt x="1415" y="4133"/>
                    <a:pt x="3531" y="4066"/>
                    <a:pt x="3531" y="4066"/>
                  </a:cubicBezTo>
                  <a:cubicBezTo>
                    <a:pt x="3531" y="4066"/>
                    <a:pt x="5659" y="4133"/>
                    <a:pt x="6149" y="3799"/>
                  </a:cubicBezTo>
                  <a:cubicBezTo>
                    <a:pt x="6918" y="3286"/>
                    <a:pt x="7062" y="1370"/>
                    <a:pt x="6405" y="6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570;p38">
              <a:extLst>
                <a:ext uri="{FF2B5EF4-FFF2-40B4-BE49-F238E27FC236}">
                  <a16:creationId xmlns:a16="http://schemas.microsoft.com/office/drawing/2014/main" id="{D183637E-1ED3-427C-B69C-801E9951A074}"/>
                </a:ext>
              </a:extLst>
            </p:cNvPr>
            <p:cNvSpPr/>
            <p:nvPr/>
          </p:nvSpPr>
          <p:spPr>
            <a:xfrm>
              <a:off x="5728381" y="2162528"/>
              <a:ext cx="1043219" cy="727363"/>
            </a:xfrm>
            <a:custGeom>
              <a:avLst/>
              <a:gdLst/>
              <a:ahLst/>
              <a:cxnLst/>
              <a:rect l="l" t="t" r="r" b="b"/>
              <a:pathLst>
                <a:path w="11441" h="7977" extrusionOk="0">
                  <a:moveTo>
                    <a:pt x="2028" y="1"/>
                  </a:moveTo>
                  <a:cubicBezTo>
                    <a:pt x="2028" y="1"/>
                    <a:pt x="1" y="4679"/>
                    <a:pt x="257" y="5125"/>
                  </a:cubicBezTo>
                  <a:cubicBezTo>
                    <a:pt x="513" y="5581"/>
                    <a:pt x="5838" y="7976"/>
                    <a:pt x="7119" y="7976"/>
                  </a:cubicBezTo>
                  <a:cubicBezTo>
                    <a:pt x="8389" y="7976"/>
                    <a:pt x="11441" y="5771"/>
                    <a:pt x="11441" y="5771"/>
                  </a:cubicBezTo>
                  <a:lnTo>
                    <a:pt x="9581" y="4312"/>
                  </a:lnTo>
                  <a:cubicBezTo>
                    <a:pt x="9581" y="4312"/>
                    <a:pt x="8300" y="5347"/>
                    <a:pt x="7620" y="5292"/>
                  </a:cubicBezTo>
                  <a:cubicBezTo>
                    <a:pt x="6941" y="5236"/>
                    <a:pt x="4512" y="3955"/>
                    <a:pt x="4512" y="3710"/>
                  </a:cubicBezTo>
                  <a:cubicBezTo>
                    <a:pt x="4512" y="3454"/>
                    <a:pt x="4713" y="1326"/>
                    <a:pt x="4713" y="132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571;p38">
              <a:extLst>
                <a:ext uri="{FF2B5EF4-FFF2-40B4-BE49-F238E27FC236}">
                  <a16:creationId xmlns:a16="http://schemas.microsoft.com/office/drawing/2014/main" id="{61954970-D8A3-4276-82AA-56A21359EEEC}"/>
                </a:ext>
              </a:extLst>
            </p:cNvPr>
            <p:cNvSpPr/>
            <p:nvPr/>
          </p:nvSpPr>
          <p:spPr>
            <a:xfrm>
              <a:off x="5982326" y="2555618"/>
              <a:ext cx="789276" cy="334275"/>
            </a:xfrm>
            <a:custGeom>
              <a:avLst/>
              <a:gdLst/>
              <a:ahLst/>
              <a:cxnLst/>
              <a:rect l="l" t="t" r="r" b="b"/>
              <a:pathLst>
                <a:path w="8656" h="3666" extrusionOk="0">
                  <a:moveTo>
                    <a:pt x="6796" y="1"/>
                  </a:moveTo>
                  <a:cubicBezTo>
                    <a:pt x="6796" y="1"/>
                    <a:pt x="5581" y="983"/>
                    <a:pt x="4890" y="983"/>
                  </a:cubicBezTo>
                  <a:cubicBezTo>
                    <a:pt x="4871" y="983"/>
                    <a:pt x="4853" y="982"/>
                    <a:pt x="4835" y="981"/>
                  </a:cubicBezTo>
                  <a:cubicBezTo>
                    <a:pt x="4423" y="947"/>
                    <a:pt x="3365" y="457"/>
                    <a:pt x="2596" y="23"/>
                  </a:cubicBezTo>
                  <a:cubicBezTo>
                    <a:pt x="1694" y="702"/>
                    <a:pt x="881" y="1471"/>
                    <a:pt x="1" y="2184"/>
                  </a:cubicBezTo>
                  <a:cubicBezTo>
                    <a:pt x="1649" y="2919"/>
                    <a:pt x="3621" y="3665"/>
                    <a:pt x="4334" y="3665"/>
                  </a:cubicBezTo>
                  <a:cubicBezTo>
                    <a:pt x="5604" y="3665"/>
                    <a:pt x="8656" y="1460"/>
                    <a:pt x="8656" y="1460"/>
                  </a:cubicBezTo>
                  <a:lnTo>
                    <a:pt x="6796"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572;p38">
              <a:extLst>
                <a:ext uri="{FF2B5EF4-FFF2-40B4-BE49-F238E27FC236}">
                  <a16:creationId xmlns:a16="http://schemas.microsoft.com/office/drawing/2014/main" id="{9A6C8A2A-43D6-4BFB-88D5-BB49AC2C0F9B}"/>
                </a:ext>
              </a:extLst>
            </p:cNvPr>
            <p:cNvSpPr/>
            <p:nvPr/>
          </p:nvSpPr>
          <p:spPr>
            <a:xfrm>
              <a:off x="5804610" y="1909677"/>
              <a:ext cx="393179" cy="536335"/>
            </a:xfrm>
            <a:custGeom>
              <a:avLst/>
              <a:gdLst/>
              <a:ahLst/>
              <a:cxnLst/>
              <a:rect l="l" t="t" r="r" b="b"/>
              <a:pathLst>
                <a:path w="4312" h="5882" extrusionOk="0">
                  <a:moveTo>
                    <a:pt x="4311" y="134"/>
                  </a:moveTo>
                  <a:cubicBezTo>
                    <a:pt x="4311" y="134"/>
                    <a:pt x="2195" y="0"/>
                    <a:pt x="1861" y="513"/>
                  </a:cubicBezTo>
                  <a:cubicBezTo>
                    <a:pt x="1515" y="1014"/>
                    <a:pt x="0" y="4701"/>
                    <a:pt x="0" y="4701"/>
                  </a:cubicBezTo>
                  <a:cubicBezTo>
                    <a:pt x="0" y="4701"/>
                    <a:pt x="1671" y="5748"/>
                    <a:pt x="4100" y="5882"/>
                  </a:cubicBezTo>
                  <a:cubicBezTo>
                    <a:pt x="4100" y="5882"/>
                    <a:pt x="4311" y="3041"/>
                    <a:pt x="4311" y="1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573;p38">
              <a:extLst>
                <a:ext uri="{FF2B5EF4-FFF2-40B4-BE49-F238E27FC236}">
                  <a16:creationId xmlns:a16="http://schemas.microsoft.com/office/drawing/2014/main" id="{129ABDC1-67F7-489E-9559-32BAB436BA21}"/>
                </a:ext>
              </a:extLst>
            </p:cNvPr>
            <p:cNvSpPr/>
            <p:nvPr/>
          </p:nvSpPr>
          <p:spPr>
            <a:xfrm>
              <a:off x="7208282" y="1905655"/>
              <a:ext cx="309838" cy="543539"/>
            </a:xfrm>
            <a:custGeom>
              <a:avLst/>
              <a:gdLst/>
              <a:ahLst/>
              <a:cxnLst/>
              <a:rect l="l" t="t" r="r" b="b"/>
              <a:pathLst>
                <a:path w="3398" h="5961" extrusionOk="0">
                  <a:moveTo>
                    <a:pt x="2150" y="925"/>
                  </a:moveTo>
                  <a:cubicBezTo>
                    <a:pt x="1816" y="90"/>
                    <a:pt x="1" y="1"/>
                    <a:pt x="1" y="1"/>
                  </a:cubicBezTo>
                  <a:lnTo>
                    <a:pt x="424" y="5960"/>
                  </a:lnTo>
                  <a:cubicBezTo>
                    <a:pt x="1215" y="5737"/>
                    <a:pt x="2596" y="5437"/>
                    <a:pt x="3398" y="5236"/>
                  </a:cubicBezTo>
                  <a:cubicBezTo>
                    <a:pt x="3398" y="5236"/>
                    <a:pt x="2384" y="1471"/>
                    <a:pt x="2150" y="92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574;p38">
              <a:extLst>
                <a:ext uri="{FF2B5EF4-FFF2-40B4-BE49-F238E27FC236}">
                  <a16:creationId xmlns:a16="http://schemas.microsoft.com/office/drawing/2014/main" id="{2D019CB5-BD3C-4FA1-B2CA-2A4186515982}"/>
                </a:ext>
              </a:extLst>
            </p:cNvPr>
            <p:cNvSpPr/>
            <p:nvPr/>
          </p:nvSpPr>
          <p:spPr>
            <a:xfrm>
              <a:off x="6041230" y="3778474"/>
              <a:ext cx="1349957" cy="454180"/>
            </a:xfrm>
            <a:custGeom>
              <a:avLst/>
              <a:gdLst/>
              <a:ahLst/>
              <a:cxnLst/>
              <a:rect l="l" t="t" r="r" b="b"/>
              <a:pathLst>
                <a:path w="14805" h="4981" extrusionOk="0">
                  <a:moveTo>
                    <a:pt x="13746" y="792"/>
                  </a:moveTo>
                  <a:cubicBezTo>
                    <a:pt x="12777" y="1"/>
                    <a:pt x="7397" y="257"/>
                    <a:pt x="7397" y="257"/>
                  </a:cubicBezTo>
                  <a:cubicBezTo>
                    <a:pt x="7397" y="257"/>
                    <a:pt x="2028" y="1"/>
                    <a:pt x="1059" y="792"/>
                  </a:cubicBezTo>
                  <a:cubicBezTo>
                    <a:pt x="79" y="1583"/>
                    <a:pt x="1" y="4646"/>
                    <a:pt x="391" y="4724"/>
                  </a:cubicBezTo>
                  <a:cubicBezTo>
                    <a:pt x="613" y="4780"/>
                    <a:pt x="2741" y="4858"/>
                    <a:pt x="4601" y="4924"/>
                  </a:cubicBezTo>
                  <a:cubicBezTo>
                    <a:pt x="6473" y="4980"/>
                    <a:pt x="8333" y="4980"/>
                    <a:pt x="10204" y="4924"/>
                  </a:cubicBezTo>
                  <a:cubicBezTo>
                    <a:pt x="12064" y="4858"/>
                    <a:pt x="14192" y="4780"/>
                    <a:pt x="14415" y="4724"/>
                  </a:cubicBezTo>
                  <a:cubicBezTo>
                    <a:pt x="14805" y="4646"/>
                    <a:pt x="14715" y="1583"/>
                    <a:pt x="13746" y="79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575;p38">
              <a:extLst>
                <a:ext uri="{FF2B5EF4-FFF2-40B4-BE49-F238E27FC236}">
                  <a16:creationId xmlns:a16="http://schemas.microsoft.com/office/drawing/2014/main" id="{6B375387-2C58-4191-938A-01C843987986}"/>
                </a:ext>
              </a:extLst>
            </p:cNvPr>
            <p:cNvSpPr/>
            <p:nvPr/>
          </p:nvSpPr>
          <p:spPr>
            <a:xfrm>
              <a:off x="6057552" y="4123875"/>
              <a:ext cx="1317405" cy="107504"/>
            </a:xfrm>
            <a:custGeom>
              <a:avLst/>
              <a:gdLst/>
              <a:ahLst/>
              <a:cxnLst/>
              <a:rect l="l" t="t" r="r" b="b"/>
              <a:pathLst>
                <a:path w="14448" h="1179" extrusionOk="0">
                  <a:moveTo>
                    <a:pt x="0" y="0"/>
                  </a:moveTo>
                  <a:cubicBezTo>
                    <a:pt x="0" y="524"/>
                    <a:pt x="78" y="914"/>
                    <a:pt x="212" y="936"/>
                  </a:cubicBezTo>
                  <a:cubicBezTo>
                    <a:pt x="434" y="992"/>
                    <a:pt x="2562" y="1070"/>
                    <a:pt x="4422" y="1136"/>
                  </a:cubicBezTo>
                  <a:cubicBezTo>
                    <a:pt x="5358" y="1164"/>
                    <a:pt x="6291" y="1178"/>
                    <a:pt x="7224" y="1178"/>
                  </a:cubicBezTo>
                  <a:cubicBezTo>
                    <a:pt x="8157" y="1178"/>
                    <a:pt x="9090" y="1164"/>
                    <a:pt x="10025" y="1136"/>
                  </a:cubicBezTo>
                  <a:cubicBezTo>
                    <a:pt x="11885" y="1070"/>
                    <a:pt x="14013" y="992"/>
                    <a:pt x="14236" y="936"/>
                  </a:cubicBezTo>
                  <a:cubicBezTo>
                    <a:pt x="14369" y="914"/>
                    <a:pt x="14447" y="524"/>
                    <a:pt x="14447" y="0"/>
                  </a:cubicBezTo>
                  <a:lnTo>
                    <a:pt x="14447" y="0"/>
                  </a:lnTo>
                  <a:cubicBezTo>
                    <a:pt x="13734" y="45"/>
                    <a:pt x="11585" y="123"/>
                    <a:pt x="9814" y="178"/>
                  </a:cubicBezTo>
                  <a:cubicBezTo>
                    <a:pt x="8950" y="206"/>
                    <a:pt x="8087" y="220"/>
                    <a:pt x="7224" y="220"/>
                  </a:cubicBezTo>
                  <a:cubicBezTo>
                    <a:pt x="6360" y="220"/>
                    <a:pt x="5497" y="206"/>
                    <a:pt x="4634" y="178"/>
                  </a:cubicBezTo>
                  <a:cubicBezTo>
                    <a:pt x="2863" y="123"/>
                    <a:pt x="713" y="45"/>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576;p38">
              <a:extLst>
                <a:ext uri="{FF2B5EF4-FFF2-40B4-BE49-F238E27FC236}">
                  <a16:creationId xmlns:a16="http://schemas.microsoft.com/office/drawing/2014/main" id="{B03B99E2-01DD-43F7-9330-160A6723D61A}"/>
                </a:ext>
              </a:extLst>
            </p:cNvPr>
            <p:cNvSpPr/>
            <p:nvPr/>
          </p:nvSpPr>
          <p:spPr>
            <a:xfrm>
              <a:off x="6917773" y="3056395"/>
              <a:ext cx="87444" cy="88447"/>
            </a:xfrm>
            <a:custGeom>
              <a:avLst/>
              <a:gdLst/>
              <a:ahLst/>
              <a:cxnLst/>
              <a:rect l="l" t="t" r="r" b="b"/>
              <a:pathLst>
                <a:path w="959" h="970" extrusionOk="0">
                  <a:moveTo>
                    <a:pt x="959" y="479"/>
                  </a:moveTo>
                  <a:cubicBezTo>
                    <a:pt x="959" y="746"/>
                    <a:pt x="747" y="969"/>
                    <a:pt x="480" y="969"/>
                  </a:cubicBezTo>
                  <a:cubicBezTo>
                    <a:pt x="212" y="969"/>
                    <a:pt x="1" y="746"/>
                    <a:pt x="1" y="479"/>
                  </a:cubicBezTo>
                  <a:cubicBezTo>
                    <a:pt x="1" y="223"/>
                    <a:pt x="212" y="0"/>
                    <a:pt x="480" y="0"/>
                  </a:cubicBezTo>
                  <a:cubicBezTo>
                    <a:pt x="747" y="0"/>
                    <a:pt x="959" y="223"/>
                    <a:pt x="959" y="47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577;p38">
              <a:extLst>
                <a:ext uri="{FF2B5EF4-FFF2-40B4-BE49-F238E27FC236}">
                  <a16:creationId xmlns:a16="http://schemas.microsoft.com/office/drawing/2014/main" id="{E8DF0749-576C-4276-9204-B462AA40E04C}"/>
                </a:ext>
              </a:extLst>
            </p:cNvPr>
            <p:cNvSpPr/>
            <p:nvPr/>
          </p:nvSpPr>
          <p:spPr>
            <a:xfrm>
              <a:off x="7048803" y="3056395"/>
              <a:ext cx="87444" cy="88447"/>
            </a:xfrm>
            <a:custGeom>
              <a:avLst/>
              <a:gdLst/>
              <a:ahLst/>
              <a:cxnLst/>
              <a:rect l="l" t="t" r="r" b="b"/>
              <a:pathLst>
                <a:path w="959" h="970" extrusionOk="0">
                  <a:moveTo>
                    <a:pt x="959" y="479"/>
                  </a:moveTo>
                  <a:cubicBezTo>
                    <a:pt x="959" y="746"/>
                    <a:pt x="747" y="969"/>
                    <a:pt x="480" y="969"/>
                  </a:cubicBezTo>
                  <a:cubicBezTo>
                    <a:pt x="212" y="969"/>
                    <a:pt x="1" y="746"/>
                    <a:pt x="1" y="479"/>
                  </a:cubicBezTo>
                  <a:cubicBezTo>
                    <a:pt x="1" y="223"/>
                    <a:pt x="212" y="0"/>
                    <a:pt x="480" y="0"/>
                  </a:cubicBezTo>
                  <a:cubicBezTo>
                    <a:pt x="747" y="0"/>
                    <a:pt x="959" y="223"/>
                    <a:pt x="959" y="47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578;p38">
              <a:extLst>
                <a:ext uri="{FF2B5EF4-FFF2-40B4-BE49-F238E27FC236}">
                  <a16:creationId xmlns:a16="http://schemas.microsoft.com/office/drawing/2014/main" id="{9621D641-6EBF-4225-92E3-02BDD1E30D01}"/>
                </a:ext>
              </a:extLst>
            </p:cNvPr>
            <p:cNvSpPr/>
            <p:nvPr/>
          </p:nvSpPr>
          <p:spPr>
            <a:xfrm>
              <a:off x="7632830" y="1864998"/>
              <a:ext cx="302817" cy="307832"/>
            </a:xfrm>
            <a:custGeom>
              <a:avLst/>
              <a:gdLst/>
              <a:ahLst/>
              <a:cxnLst/>
              <a:rect l="l" t="t" r="r" b="b"/>
              <a:pathLst>
                <a:path w="3321" h="3376" extrusionOk="0">
                  <a:moveTo>
                    <a:pt x="1983" y="3319"/>
                  </a:moveTo>
                  <a:cubicBezTo>
                    <a:pt x="2329" y="3297"/>
                    <a:pt x="2652" y="3108"/>
                    <a:pt x="2830" y="2818"/>
                  </a:cubicBezTo>
                  <a:cubicBezTo>
                    <a:pt x="3053" y="2417"/>
                    <a:pt x="3320" y="1805"/>
                    <a:pt x="3253" y="1136"/>
                  </a:cubicBezTo>
                  <a:cubicBezTo>
                    <a:pt x="3142" y="0"/>
                    <a:pt x="2095" y="646"/>
                    <a:pt x="1772" y="791"/>
                  </a:cubicBezTo>
                  <a:cubicBezTo>
                    <a:pt x="1449" y="925"/>
                    <a:pt x="747" y="824"/>
                    <a:pt x="368" y="1961"/>
                  </a:cubicBezTo>
                  <a:cubicBezTo>
                    <a:pt x="1" y="3097"/>
                    <a:pt x="212" y="3375"/>
                    <a:pt x="1048" y="3353"/>
                  </a:cubicBezTo>
                  <a:cubicBezTo>
                    <a:pt x="1460" y="3331"/>
                    <a:pt x="1750" y="3331"/>
                    <a:pt x="1983" y="331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579;p38">
              <a:extLst>
                <a:ext uri="{FF2B5EF4-FFF2-40B4-BE49-F238E27FC236}">
                  <a16:creationId xmlns:a16="http://schemas.microsoft.com/office/drawing/2014/main" id="{19993312-E759-4A58-8A38-F0E766077533}"/>
                </a:ext>
              </a:extLst>
            </p:cNvPr>
            <p:cNvSpPr/>
            <p:nvPr/>
          </p:nvSpPr>
          <p:spPr>
            <a:xfrm>
              <a:off x="7634015" y="1910680"/>
              <a:ext cx="225403" cy="260235"/>
            </a:xfrm>
            <a:custGeom>
              <a:avLst/>
              <a:gdLst/>
              <a:ahLst/>
              <a:cxnLst/>
              <a:rect l="l" t="t" r="r" b="b"/>
              <a:pathLst>
                <a:path w="2472" h="2854" extrusionOk="0">
                  <a:moveTo>
                    <a:pt x="2472" y="0"/>
                  </a:moveTo>
                  <a:lnTo>
                    <a:pt x="2472" y="0"/>
                  </a:lnTo>
                  <a:cubicBezTo>
                    <a:pt x="2193" y="56"/>
                    <a:pt x="1904" y="223"/>
                    <a:pt x="1759" y="290"/>
                  </a:cubicBezTo>
                  <a:cubicBezTo>
                    <a:pt x="1436" y="424"/>
                    <a:pt x="734" y="323"/>
                    <a:pt x="355" y="1460"/>
                  </a:cubicBezTo>
                  <a:cubicBezTo>
                    <a:pt x="1" y="2555"/>
                    <a:pt x="185" y="2853"/>
                    <a:pt x="947" y="2853"/>
                  </a:cubicBezTo>
                  <a:cubicBezTo>
                    <a:pt x="976" y="2853"/>
                    <a:pt x="1005" y="2853"/>
                    <a:pt x="1035" y="2852"/>
                  </a:cubicBezTo>
                  <a:cubicBezTo>
                    <a:pt x="1280" y="2841"/>
                    <a:pt x="1469" y="2830"/>
                    <a:pt x="1636" y="2830"/>
                  </a:cubicBezTo>
                  <a:cubicBezTo>
                    <a:pt x="1647" y="2607"/>
                    <a:pt x="1692" y="2384"/>
                    <a:pt x="1748" y="2161"/>
                  </a:cubicBezTo>
                  <a:cubicBezTo>
                    <a:pt x="1937" y="1448"/>
                    <a:pt x="2126" y="657"/>
                    <a:pt x="24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580;p38">
              <a:extLst>
                <a:ext uri="{FF2B5EF4-FFF2-40B4-BE49-F238E27FC236}">
                  <a16:creationId xmlns:a16="http://schemas.microsoft.com/office/drawing/2014/main" id="{044A7D6C-C4FB-4520-B4FA-F600E1300AAC}"/>
                </a:ext>
              </a:extLst>
            </p:cNvPr>
            <p:cNvSpPr/>
            <p:nvPr/>
          </p:nvSpPr>
          <p:spPr>
            <a:xfrm>
              <a:off x="7668391" y="2002410"/>
              <a:ext cx="181909" cy="36382"/>
            </a:xfrm>
            <a:custGeom>
              <a:avLst/>
              <a:gdLst/>
              <a:ahLst/>
              <a:cxnLst/>
              <a:rect l="l" t="t" r="r" b="b"/>
              <a:pathLst>
                <a:path w="1995" h="399" extrusionOk="0">
                  <a:moveTo>
                    <a:pt x="946" y="1"/>
                  </a:moveTo>
                  <a:cubicBezTo>
                    <a:pt x="683" y="1"/>
                    <a:pt x="427" y="9"/>
                    <a:pt x="260" y="9"/>
                  </a:cubicBezTo>
                  <a:cubicBezTo>
                    <a:pt x="230" y="9"/>
                    <a:pt x="203" y="9"/>
                    <a:pt x="179" y="8"/>
                  </a:cubicBezTo>
                  <a:cubicBezTo>
                    <a:pt x="112" y="119"/>
                    <a:pt x="56" y="242"/>
                    <a:pt x="1" y="398"/>
                  </a:cubicBezTo>
                  <a:cubicBezTo>
                    <a:pt x="63" y="397"/>
                    <a:pt x="130" y="396"/>
                    <a:pt x="200" y="396"/>
                  </a:cubicBezTo>
                  <a:cubicBezTo>
                    <a:pt x="372" y="396"/>
                    <a:pt x="563" y="399"/>
                    <a:pt x="754" y="399"/>
                  </a:cubicBezTo>
                  <a:cubicBezTo>
                    <a:pt x="1322" y="399"/>
                    <a:pt x="1886" y="379"/>
                    <a:pt x="1939" y="220"/>
                  </a:cubicBezTo>
                  <a:cubicBezTo>
                    <a:pt x="1994" y="32"/>
                    <a:pt x="1458" y="1"/>
                    <a:pt x="9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581;p38">
              <a:extLst>
                <a:ext uri="{FF2B5EF4-FFF2-40B4-BE49-F238E27FC236}">
                  <a16:creationId xmlns:a16="http://schemas.microsoft.com/office/drawing/2014/main" id="{1B3C31C8-3C47-46BA-8EDB-31BEC41857CA}"/>
                </a:ext>
              </a:extLst>
            </p:cNvPr>
            <p:cNvSpPr/>
            <p:nvPr/>
          </p:nvSpPr>
          <p:spPr>
            <a:xfrm>
              <a:off x="7651158" y="2072165"/>
              <a:ext cx="190024" cy="40303"/>
            </a:xfrm>
            <a:custGeom>
              <a:avLst/>
              <a:gdLst/>
              <a:ahLst/>
              <a:cxnLst/>
              <a:rect l="l" t="t" r="r" b="b"/>
              <a:pathLst>
                <a:path w="2084" h="442" extrusionOk="0">
                  <a:moveTo>
                    <a:pt x="67" y="34"/>
                  </a:moveTo>
                  <a:cubicBezTo>
                    <a:pt x="34" y="167"/>
                    <a:pt x="11" y="290"/>
                    <a:pt x="0" y="390"/>
                  </a:cubicBezTo>
                  <a:cubicBezTo>
                    <a:pt x="244" y="425"/>
                    <a:pt x="538" y="442"/>
                    <a:pt x="824" y="442"/>
                  </a:cubicBezTo>
                  <a:cubicBezTo>
                    <a:pt x="1375" y="442"/>
                    <a:pt x="1895" y="377"/>
                    <a:pt x="1961" y="245"/>
                  </a:cubicBezTo>
                  <a:cubicBezTo>
                    <a:pt x="2083" y="0"/>
                    <a:pt x="513" y="67"/>
                    <a:pt x="67" y="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582;p38">
              <a:extLst>
                <a:ext uri="{FF2B5EF4-FFF2-40B4-BE49-F238E27FC236}">
                  <a16:creationId xmlns:a16="http://schemas.microsoft.com/office/drawing/2014/main" id="{D2682BA2-A990-4A7B-9796-D00D35E75751}"/>
                </a:ext>
              </a:extLst>
            </p:cNvPr>
            <p:cNvSpPr/>
            <p:nvPr/>
          </p:nvSpPr>
          <p:spPr>
            <a:xfrm>
              <a:off x="6406752" y="2514054"/>
              <a:ext cx="407403" cy="270265"/>
            </a:xfrm>
            <a:custGeom>
              <a:avLst/>
              <a:gdLst/>
              <a:ahLst/>
              <a:cxnLst/>
              <a:rect l="l" t="t" r="r" b="b"/>
              <a:pathLst>
                <a:path w="4468" h="2964" extrusionOk="0">
                  <a:moveTo>
                    <a:pt x="3197" y="2629"/>
                  </a:moveTo>
                  <a:cubicBezTo>
                    <a:pt x="2952" y="2863"/>
                    <a:pt x="2596" y="2964"/>
                    <a:pt x="2251" y="2886"/>
                  </a:cubicBezTo>
                  <a:cubicBezTo>
                    <a:pt x="1805" y="2774"/>
                    <a:pt x="1181" y="2540"/>
                    <a:pt x="747" y="2028"/>
                  </a:cubicBezTo>
                  <a:cubicBezTo>
                    <a:pt x="1" y="1159"/>
                    <a:pt x="1204" y="858"/>
                    <a:pt x="1527" y="713"/>
                  </a:cubicBezTo>
                  <a:cubicBezTo>
                    <a:pt x="1861" y="580"/>
                    <a:pt x="2262" y="1"/>
                    <a:pt x="3342" y="524"/>
                  </a:cubicBezTo>
                  <a:cubicBezTo>
                    <a:pt x="4423" y="1048"/>
                    <a:pt x="4467" y="1393"/>
                    <a:pt x="3866" y="1972"/>
                  </a:cubicBezTo>
                  <a:cubicBezTo>
                    <a:pt x="3576" y="2262"/>
                    <a:pt x="3365" y="2473"/>
                    <a:pt x="3197" y="26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583;p38">
              <a:extLst>
                <a:ext uri="{FF2B5EF4-FFF2-40B4-BE49-F238E27FC236}">
                  <a16:creationId xmlns:a16="http://schemas.microsoft.com/office/drawing/2014/main" id="{E0138D2B-9B50-4F0B-8694-C9D99B002C46}"/>
                </a:ext>
              </a:extLst>
            </p:cNvPr>
            <p:cNvSpPr/>
            <p:nvPr/>
          </p:nvSpPr>
          <p:spPr>
            <a:xfrm>
              <a:off x="6481887" y="2542138"/>
              <a:ext cx="332269" cy="190389"/>
            </a:xfrm>
            <a:custGeom>
              <a:avLst/>
              <a:gdLst/>
              <a:ahLst/>
              <a:cxnLst/>
              <a:rect l="l" t="t" r="r" b="b"/>
              <a:pathLst>
                <a:path w="3644" h="2088" extrusionOk="0">
                  <a:moveTo>
                    <a:pt x="1711" y="1"/>
                  </a:moveTo>
                  <a:cubicBezTo>
                    <a:pt x="1202" y="1"/>
                    <a:pt x="936" y="312"/>
                    <a:pt x="703" y="405"/>
                  </a:cubicBezTo>
                  <a:cubicBezTo>
                    <a:pt x="558" y="472"/>
                    <a:pt x="246" y="561"/>
                    <a:pt x="1" y="728"/>
                  </a:cubicBezTo>
                  <a:cubicBezTo>
                    <a:pt x="714" y="929"/>
                    <a:pt x="1415" y="1352"/>
                    <a:pt x="2062" y="1709"/>
                  </a:cubicBezTo>
                  <a:cubicBezTo>
                    <a:pt x="2262" y="1820"/>
                    <a:pt x="2451" y="1943"/>
                    <a:pt x="2618" y="2087"/>
                  </a:cubicBezTo>
                  <a:cubicBezTo>
                    <a:pt x="2741" y="1976"/>
                    <a:pt x="2875" y="1831"/>
                    <a:pt x="3042" y="1664"/>
                  </a:cubicBezTo>
                  <a:cubicBezTo>
                    <a:pt x="3643" y="1085"/>
                    <a:pt x="3599" y="740"/>
                    <a:pt x="2518" y="216"/>
                  </a:cubicBezTo>
                  <a:cubicBezTo>
                    <a:pt x="2193" y="59"/>
                    <a:pt x="1929" y="1"/>
                    <a:pt x="171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584;p38">
              <a:extLst>
                <a:ext uri="{FF2B5EF4-FFF2-40B4-BE49-F238E27FC236}">
                  <a16:creationId xmlns:a16="http://schemas.microsoft.com/office/drawing/2014/main" id="{142FB010-48C4-43E2-82E1-4AA5DC50DB89}"/>
                </a:ext>
              </a:extLst>
            </p:cNvPr>
            <p:cNvSpPr/>
            <p:nvPr/>
          </p:nvSpPr>
          <p:spPr>
            <a:xfrm>
              <a:off x="6546900" y="2546515"/>
              <a:ext cx="159569" cy="130026"/>
            </a:xfrm>
            <a:custGeom>
              <a:avLst/>
              <a:gdLst/>
              <a:ahLst/>
              <a:cxnLst/>
              <a:rect l="l" t="t" r="r" b="b"/>
              <a:pathLst>
                <a:path w="1750" h="1426" extrusionOk="0">
                  <a:moveTo>
                    <a:pt x="1349" y="1"/>
                  </a:moveTo>
                  <a:cubicBezTo>
                    <a:pt x="1081" y="302"/>
                    <a:pt x="1" y="1271"/>
                    <a:pt x="279" y="1416"/>
                  </a:cubicBezTo>
                  <a:cubicBezTo>
                    <a:pt x="292" y="1422"/>
                    <a:pt x="307" y="1425"/>
                    <a:pt x="323" y="1425"/>
                  </a:cubicBezTo>
                  <a:cubicBezTo>
                    <a:pt x="589" y="1425"/>
                    <a:pt x="1298" y="597"/>
                    <a:pt x="1750" y="146"/>
                  </a:cubicBezTo>
                  <a:cubicBezTo>
                    <a:pt x="1605" y="79"/>
                    <a:pt x="1471" y="34"/>
                    <a:pt x="134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 name="Google Shape;585;p38">
              <a:extLst>
                <a:ext uri="{FF2B5EF4-FFF2-40B4-BE49-F238E27FC236}">
                  <a16:creationId xmlns:a16="http://schemas.microsoft.com/office/drawing/2014/main" id="{8E9E8A8E-0B5D-4442-B354-F041FAD4A90A}"/>
                </a:ext>
              </a:extLst>
            </p:cNvPr>
            <p:cNvSpPr/>
            <p:nvPr/>
          </p:nvSpPr>
          <p:spPr>
            <a:xfrm>
              <a:off x="6610911" y="2577062"/>
              <a:ext cx="157563" cy="138506"/>
            </a:xfrm>
            <a:custGeom>
              <a:avLst/>
              <a:gdLst/>
              <a:ahLst/>
              <a:cxnLst/>
              <a:rect l="l" t="t" r="r" b="b"/>
              <a:pathLst>
                <a:path w="1728" h="1519" extrusionOk="0">
                  <a:moveTo>
                    <a:pt x="1426" y="0"/>
                  </a:moveTo>
                  <a:cubicBezTo>
                    <a:pt x="1148" y="345"/>
                    <a:pt x="0" y="1426"/>
                    <a:pt x="268" y="1515"/>
                  </a:cubicBezTo>
                  <a:cubicBezTo>
                    <a:pt x="276" y="1518"/>
                    <a:pt x="285" y="1519"/>
                    <a:pt x="294" y="1519"/>
                  </a:cubicBezTo>
                  <a:cubicBezTo>
                    <a:pt x="534" y="1519"/>
                    <a:pt x="1320" y="757"/>
                    <a:pt x="1727" y="201"/>
                  </a:cubicBezTo>
                  <a:cubicBezTo>
                    <a:pt x="1649" y="134"/>
                    <a:pt x="1549" y="67"/>
                    <a:pt x="142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586;p38">
              <a:extLst>
                <a:ext uri="{FF2B5EF4-FFF2-40B4-BE49-F238E27FC236}">
                  <a16:creationId xmlns:a16="http://schemas.microsoft.com/office/drawing/2014/main" id="{3A9538D9-8641-4F15-961E-685C5FDA0917}"/>
                </a:ext>
              </a:extLst>
            </p:cNvPr>
            <p:cNvSpPr/>
            <p:nvPr/>
          </p:nvSpPr>
          <p:spPr>
            <a:xfrm>
              <a:off x="6500337" y="1430237"/>
              <a:ext cx="149448" cy="111790"/>
            </a:xfrm>
            <a:custGeom>
              <a:avLst/>
              <a:gdLst/>
              <a:ahLst/>
              <a:cxnLst/>
              <a:rect l="l" t="t" r="r" b="b"/>
              <a:pathLst>
                <a:path w="1639" h="1226" extrusionOk="0">
                  <a:moveTo>
                    <a:pt x="747" y="1170"/>
                  </a:moveTo>
                  <a:cubicBezTo>
                    <a:pt x="747" y="1170"/>
                    <a:pt x="1616" y="1226"/>
                    <a:pt x="1627" y="624"/>
                  </a:cubicBezTo>
                  <a:cubicBezTo>
                    <a:pt x="1638" y="23"/>
                    <a:pt x="1126" y="1"/>
                    <a:pt x="836" y="12"/>
                  </a:cubicBezTo>
                  <a:cubicBezTo>
                    <a:pt x="546" y="23"/>
                    <a:pt x="1" y="134"/>
                    <a:pt x="45" y="635"/>
                  </a:cubicBezTo>
                  <a:cubicBezTo>
                    <a:pt x="101" y="1204"/>
                    <a:pt x="747" y="1170"/>
                    <a:pt x="747" y="117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587;p38">
              <a:extLst>
                <a:ext uri="{FF2B5EF4-FFF2-40B4-BE49-F238E27FC236}">
                  <a16:creationId xmlns:a16="http://schemas.microsoft.com/office/drawing/2014/main" id="{A2525E3B-741C-4F38-9766-38930DADBB81}"/>
                </a:ext>
              </a:extLst>
            </p:cNvPr>
            <p:cNvSpPr/>
            <p:nvPr/>
          </p:nvSpPr>
          <p:spPr>
            <a:xfrm>
              <a:off x="6783734" y="1430237"/>
              <a:ext cx="150451" cy="111790"/>
            </a:xfrm>
            <a:custGeom>
              <a:avLst/>
              <a:gdLst/>
              <a:ahLst/>
              <a:cxnLst/>
              <a:rect l="l" t="t" r="r" b="b"/>
              <a:pathLst>
                <a:path w="1650" h="1226" extrusionOk="0">
                  <a:moveTo>
                    <a:pt x="903" y="1170"/>
                  </a:moveTo>
                  <a:cubicBezTo>
                    <a:pt x="903" y="1170"/>
                    <a:pt x="23" y="1226"/>
                    <a:pt x="12" y="624"/>
                  </a:cubicBezTo>
                  <a:cubicBezTo>
                    <a:pt x="0" y="23"/>
                    <a:pt x="524" y="1"/>
                    <a:pt x="814" y="12"/>
                  </a:cubicBezTo>
                  <a:cubicBezTo>
                    <a:pt x="1103" y="23"/>
                    <a:pt x="1649" y="134"/>
                    <a:pt x="1593" y="635"/>
                  </a:cubicBezTo>
                  <a:cubicBezTo>
                    <a:pt x="1538" y="1204"/>
                    <a:pt x="903" y="1170"/>
                    <a:pt x="903" y="117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588;p38">
              <a:extLst>
                <a:ext uri="{FF2B5EF4-FFF2-40B4-BE49-F238E27FC236}">
                  <a16:creationId xmlns:a16="http://schemas.microsoft.com/office/drawing/2014/main" id="{9FFA416B-3007-42D0-A7DF-C06AB929C817}"/>
                </a:ext>
              </a:extLst>
            </p:cNvPr>
            <p:cNvSpPr/>
            <p:nvPr/>
          </p:nvSpPr>
          <p:spPr>
            <a:xfrm>
              <a:off x="6619148" y="1554155"/>
              <a:ext cx="196134" cy="68113"/>
            </a:xfrm>
            <a:custGeom>
              <a:avLst/>
              <a:gdLst/>
              <a:ahLst/>
              <a:cxnLst/>
              <a:rect l="l" t="t" r="r" b="b"/>
              <a:pathLst>
                <a:path w="2151" h="747" extrusionOk="0">
                  <a:moveTo>
                    <a:pt x="1070" y="747"/>
                  </a:moveTo>
                  <a:cubicBezTo>
                    <a:pt x="335" y="747"/>
                    <a:pt x="45" y="234"/>
                    <a:pt x="34" y="212"/>
                  </a:cubicBezTo>
                  <a:cubicBezTo>
                    <a:pt x="1" y="145"/>
                    <a:pt x="23" y="67"/>
                    <a:pt x="79" y="34"/>
                  </a:cubicBezTo>
                  <a:cubicBezTo>
                    <a:pt x="146" y="0"/>
                    <a:pt x="224" y="23"/>
                    <a:pt x="257" y="90"/>
                  </a:cubicBezTo>
                  <a:cubicBezTo>
                    <a:pt x="268" y="101"/>
                    <a:pt x="491" y="491"/>
                    <a:pt x="1070" y="491"/>
                  </a:cubicBezTo>
                  <a:cubicBezTo>
                    <a:pt x="1661" y="491"/>
                    <a:pt x="1883" y="90"/>
                    <a:pt x="1895" y="90"/>
                  </a:cubicBezTo>
                  <a:cubicBezTo>
                    <a:pt x="1928" y="23"/>
                    <a:pt x="2006" y="0"/>
                    <a:pt x="2062" y="34"/>
                  </a:cubicBezTo>
                  <a:cubicBezTo>
                    <a:pt x="2128" y="67"/>
                    <a:pt x="2151" y="145"/>
                    <a:pt x="2117" y="212"/>
                  </a:cubicBezTo>
                  <a:cubicBezTo>
                    <a:pt x="2106" y="234"/>
                    <a:pt x="1817" y="747"/>
                    <a:pt x="1070" y="7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589;p38">
              <a:extLst>
                <a:ext uri="{FF2B5EF4-FFF2-40B4-BE49-F238E27FC236}">
                  <a16:creationId xmlns:a16="http://schemas.microsoft.com/office/drawing/2014/main" id="{EB3E91AB-CE04-4F1A-8ED0-74B6A61E330A}"/>
                </a:ext>
              </a:extLst>
            </p:cNvPr>
            <p:cNvSpPr/>
            <p:nvPr/>
          </p:nvSpPr>
          <p:spPr>
            <a:xfrm>
              <a:off x="6105241" y="3867925"/>
              <a:ext cx="1221937" cy="161575"/>
            </a:xfrm>
            <a:custGeom>
              <a:avLst/>
              <a:gdLst/>
              <a:ahLst/>
              <a:cxnLst/>
              <a:rect l="l" t="t" r="r" b="b"/>
              <a:pathLst>
                <a:path w="13401" h="1772" extrusionOk="0">
                  <a:moveTo>
                    <a:pt x="179" y="0"/>
                  </a:moveTo>
                  <a:cubicBezTo>
                    <a:pt x="112" y="78"/>
                    <a:pt x="56" y="167"/>
                    <a:pt x="1" y="268"/>
                  </a:cubicBezTo>
                  <a:cubicBezTo>
                    <a:pt x="747" y="780"/>
                    <a:pt x="2707" y="1771"/>
                    <a:pt x="6695" y="1771"/>
                  </a:cubicBezTo>
                  <a:cubicBezTo>
                    <a:pt x="10694" y="1771"/>
                    <a:pt x="12655" y="780"/>
                    <a:pt x="13401" y="268"/>
                  </a:cubicBezTo>
                  <a:cubicBezTo>
                    <a:pt x="13345" y="167"/>
                    <a:pt x="13289" y="78"/>
                    <a:pt x="13223" y="0"/>
                  </a:cubicBezTo>
                  <a:cubicBezTo>
                    <a:pt x="12532" y="468"/>
                    <a:pt x="10616" y="1459"/>
                    <a:pt x="6695" y="1459"/>
                  </a:cubicBezTo>
                  <a:cubicBezTo>
                    <a:pt x="2785" y="1459"/>
                    <a:pt x="869" y="468"/>
                    <a:pt x="17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590;p38">
              <a:extLst>
                <a:ext uri="{FF2B5EF4-FFF2-40B4-BE49-F238E27FC236}">
                  <a16:creationId xmlns:a16="http://schemas.microsoft.com/office/drawing/2014/main" id="{62A0824D-B6CB-4D8C-9295-1EE4CA10AEED}"/>
                </a:ext>
              </a:extLst>
            </p:cNvPr>
            <p:cNvSpPr/>
            <p:nvPr/>
          </p:nvSpPr>
          <p:spPr>
            <a:xfrm>
              <a:off x="6629361" y="3875037"/>
              <a:ext cx="175800" cy="53889"/>
            </a:xfrm>
            <a:custGeom>
              <a:avLst/>
              <a:gdLst/>
              <a:ahLst/>
              <a:cxnLst/>
              <a:rect l="l" t="t" r="r" b="b"/>
              <a:pathLst>
                <a:path w="1928" h="591" extrusionOk="0">
                  <a:moveTo>
                    <a:pt x="969" y="0"/>
                  </a:moveTo>
                  <a:cubicBezTo>
                    <a:pt x="435" y="0"/>
                    <a:pt x="0" y="134"/>
                    <a:pt x="0" y="301"/>
                  </a:cubicBezTo>
                  <a:cubicBezTo>
                    <a:pt x="0" y="457"/>
                    <a:pt x="435" y="591"/>
                    <a:pt x="969" y="591"/>
                  </a:cubicBezTo>
                  <a:cubicBezTo>
                    <a:pt x="1493" y="591"/>
                    <a:pt x="1927" y="457"/>
                    <a:pt x="1927" y="301"/>
                  </a:cubicBezTo>
                  <a:cubicBezTo>
                    <a:pt x="1927" y="134"/>
                    <a:pt x="1493" y="0"/>
                    <a:pt x="969"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1292204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652382" y="864935"/>
            <a:ext cx="3919618"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Dataset</a:t>
            </a:r>
            <a:r>
              <a:rPr lang="en" sz="3200" b="1" dirty="0"/>
              <a:t> </a:t>
            </a:r>
            <a:r>
              <a:rPr lang="en" sz="3200" b="1" dirty="0">
                <a:solidFill>
                  <a:schemeClr val="accent5"/>
                </a:solidFill>
              </a:rPr>
              <a:t>Features</a:t>
            </a:r>
            <a:endParaRPr sz="3200" b="1" dirty="0">
              <a:solidFill>
                <a:schemeClr val="accent5"/>
              </a:solidFill>
            </a:endParaRPr>
          </a:p>
        </p:txBody>
      </p:sp>
      <p:sp>
        <p:nvSpPr>
          <p:cNvPr id="555" name="Google Shape;555;p38"/>
          <p:cNvSpPr txBox="1">
            <a:spLocks noGrp="1"/>
          </p:cNvSpPr>
          <p:nvPr>
            <p:ph type="subTitle" idx="1"/>
          </p:nvPr>
        </p:nvSpPr>
        <p:spPr>
          <a:xfrm>
            <a:off x="411326" y="1688664"/>
            <a:ext cx="5669954" cy="2781271"/>
          </a:xfrm>
          <a:prstGeom prst="rect">
            <a:avLst/>
          </a:prstGeom>
        </p:spPr>
        <p:txBody>
          <a:bodyPr spcFirstLastPara="1" wrap="square" lIns="91425" tIns="91425" rIns="91425" bIns="91425" anchor="t" anchorCtr="0">
            <a:noAutofit/>
          </a:bodyPr>
          <a:lstStyle/>
          <a:p>
            <a:pPr marL="342900" lvl="0" indent="-342900">
              <a:buFont typeface="+mj-lt"/>
              <a:buAutoNum type="arabicPeriod"/>
            </a:pPr>
            <a:r>
              <a:rPr lang="en-US" sz="1600" b="1" u="sng" dirty="0">
                <a:solidFill>
                  <a:schemeClr val="accent4">
                    <a:lumMod val="75000"/>
                  </a:schemeClr>
                </a:solidFill>
              </a:rPr>
              <a:t>Wearable Devices</a:t>
            </a:r>
            <a:r>
              <a:rPr lang="en-US" sz="1600" b="1" dirty="0">
                <a:solidFill>
                  <a:schemeClr val="accent4">
                    <a:lumMod val="75000"/>
                  </a:schemeClr>
                </a:solidFill>
              </a:rPr>
              <a:t>:  </a:t>
            </a:r>
            <a:r>
              <a:rPr lang="en-US" sz="1600" dirty="0"/>
              <a:t>Smartphone Accelerometers </a:t>
            </a:r>
            <a:r>
              <a:rPr lang="en-US" sz="1600" dirty="0">
                <a:solidFill>
                  <a:srgbClr val="92D050"/>
                </a:solidFill>
              </a:rPr>
              <a:t>(Numerical)</a:t>
            </a:r>
            <a:r>
              <a:rPr lang="en-US" sz="1600" dirty="0"/>
              <a:t>, Gyroscopes </a:t>
            </a:r>
            <a:r>
              <a:rPr lang="en-US" sz="1600" dirty="0">
                <a:solidFill>
                  <a:srgbClr val="92D050"/>
                </a:solidFill>
              </a:rPr>
              <a:t>(Numerical)</a:t>
            </a:r>
            <a:r>
              <a:rPr lang="en-US" sz="1600" dirty="0"/>
              <a:t>. </a:t>
            </a:r>
          </a:p>
          <a:p>
            <a:pPr marL="342900" lvl="0" indent="-342900">
              <a:buFont typeface="+mj-lt"/>
              <a:buAutoNum type="arabicPeriod"/>
            </a:pPr>
            <a:endParaRPr lang="en-US" sz="1600" dirty="0"/>
          </a:p>
          <a:p>
            <a:pPr marL="342900" lvl="0" indent="-342900">
              <a:buFont typeface="+mj-lt"/>
              <a:buAutoNum type="arabicPeriod"/>
            </a:pPr>
            <a:r>
              <a:rPr lang="en-US" sz="1600" b="1" u="sng" dirty="0">
                <a:solidFill>
                  <a:schemeClr val="accent4">
                    <a:lumMod val="75000"/>
                  </a:schemeClr>
                </a:solidFill>
              </a:rPr>
              <a:t>Smartphones</a:t>
            </a:r>
            <a:r>
              <a:rPr lang="en-US" sz="1600" b="1" dirty="0">
                <a:solidFill>
                  <a:schemeClr val="accent4">
                    <a:lumMod val="75000"/>
                  </a:schemeClr>
                </a:solidFill>
              </a:rPr>
              <a:t>: </a:t>
            </a:r>
            <a:r>
              <a:rPr lang="en-US" sz="1600" dirty="0">
                <a:solidFill>
                  <a:schemeClr val="bg1"/>
                </a:solidFill>
              </a:rPr>
              <a:t>In smartphone there existed built in Accelerometers (</a:t>
            </a:r>
            <a:r>
              <a:rPr lang="en-US" sz="1600" dirty="0">
                <a:solidFill>
                  <a:srgbClr val="92D050"/>
                </a:solidFill>
              </a:rPr>
              <a:t>Numerical</a:t>
            </a:r>
            <a:r>
              <a:rPr lang="en-US" sz="1600" dirty="0">
                <a:solidFill>
                  <a:schemeClr val="bg1"/>
                </a:solidFill>
              </a:rPr>
              <a:t>), Gyroscopes (</a:t>
            </a:r>
            <a:r>
              <a:rPr lang="en-US" sz="1600" dirty="0">
                <a:solidFill>
                  <a:srgbClr val="92D050"/>
                </a:solidFill>
              </a:rPr>
              <a:t>Numerical</a:t>
            </a:r>
            <a:r>
              <a:rPr lang="en-US" sz="1600" dirty="0">
                <a:solidFill>
                  <a:schemeClr val="bg1"/>
                </a:solidFill>
              </a:rPr>
              <a:t>) and camera </a:t>
            </a:r>
            <a:r>
              <a:rPr lang="en-US" sz="1600" dirty="0">
                <a:solidFill>
                  <a:srgbClr val="92D050"/>
                </a:solidFill>
              </a:rPr>
              <a:t>(image data)</a:t>
            </a:r>
            <a:r>
              <a:rPr lang="en-US" sz="1600" dirty="0">
                <a:solidFill>
                  <a:schemeClr val="bg1"/>
                </a:solidFill>
              </a:rPr>
              <a:t>. </a:t>
            </a:r>
          </a:p>
          <a:p>
            <a:pPr marL="342900" lvl="0" indent="-342900">
              <a:buFont typeface="+mj-lt"/>
              <a:buAutoNum type="arabicPeriod"/>
            </a:pPr>
            <a:endParaRPr lang="en-US" sz="1600" dirty="0"/>
          </a:p>
          <a:p>
            <a:pPr marL="342900" indent="-342900">
              <a:buFont typeface="+mj-lt"/>
              <a:buAutoNum type="arabicPeriod"/>
            </a:pPr>
            <a:r>
              <a:rPr lang="en-US" sz="1600" b="1" u="sng" dirty="0">
                <a:solidFill>
                  <a:schemeClr val="accent4">
                    <a:lumMod val="75000"/>
                  </a:schemeClr>
                </a:solidFill>
              </a:rPr>
              <a:t>Demographic features</a:t>
            </a:r>
            <a:r>
              <a:rPr lang="en-US" sz="1600" b="1" dirty="0">
                <a:solidFill>
                  <a:schemeClr val="accent4">
                    <a:lumMod val="75000"/>
                  </a:schemeClr>
                </a:solidFill>
              </a:rPr>
              <a:t>:   </a:t>
            </a:r>
            <a:r>
              <a:rPr lang="en-US" sz="1600" dirty="0">
                <a:solidFill>
                  <a:schemeClr val="bg1"/>
                </a:solidFill>
              </a:rPr>
              <a:t>Eating</a:t>
            </a:r>
            <a:r>
              <a:rPr lang="en-US" sz="1600" dirty="0">
                <a:solidFill>
                  <a:srgbClr val="92D050"/>
                </a:solidFill>
              </a:rPr>
              <a:t> (Categorical), </a:t>
            </a:r>
            <a:r>
              <a:rPr lang="en-US" sz="1600" dirty="0">
                <a:solidFill>
                  <a:schemeClr val="bg1"/>
                </a:solidFill>
              </a:rPr>
              <a:t>Walking</a:t>
            </a:r>
            <a:r>
              <a:rPr lang="en-US" sz="1600" dirty="0">
                <a:solidFill>
                  <a:srgbClr val="92D050"/>
                </a:solidFill>
              </a:rPr>
              <a:t> (Categorical), </a:t>
            </a:r>
            <a:r>
              <a:rPr lang="en-US" sz="1600" dirty="0">
                <a:solidFill>
                  <a:schemeClr val="bg1"/>
                </a:solidFill>
              </a:rPr>
              <a:t>Exercise</a:t>
            </a:r>
            <a:r>
              <a:rPr lang="en-US" sz="1600" dirty="0">
                <a:solidFill>
                  <a:srgbClr val="92D050"/>
                </a:solidFill>
              </a:rPr>
              <a:t> (Categorical), </a:t>
            </a:r>
            <a:r>
              <a:rPr lang="en-US" sz="1600" dirty="0">
                <a:solidFill>
                  <a:schemeClr val="bg1"/>
                </a:solidFill>
              </a:rPr>
              <a:t>Standing</a:t>
            </a:r>
            <a:r>
              <a:rPr lang="en-US" sz="1600" dirty="0">
                <a:solidFill>
                  <a:srgbClr val="92D050"/>
                </a:solidFill>
              </a:rPr>
              <a:t> (Categorical).</a:t>
            </a:r>
            <a:endParaRPr lang="en-US" sz="1600" dirty="0"/>
          </a:p>
        </p:txBody>
      </p:sp>
      <p:grpSp>
        <p:nvGrpSpPr>
          <p:cNvPr id="556" name="Google Shape;556;p38"/>
          <p:cNvGrpSpPr/>
          <p:nvPr/>
        </p:nvGrpSpPr>
        <p:grpSpPr>
          <a:xfrm>
            <a:off x="5820177" y="951264"/>
            <a:ext cx="2207266" cy="3258425"/>
            <a:chOff x="5728381" y="1098148"/>
            <a:chExt cx="2207266" cy="3258425"/>
          </a:xfrm>
        </p:grpSpPr>
        <p:sp>
          <p:nvSpPr>
            <p:cNvPr id="557" name="Google Shape;557;p38"/>
            <p:cNvSpPr/>
            <p:nvPr/>
          </p:nvSpPr>
          <p:spPr>
            <a:xfrm>
              <a:off x="7230622" y="1921805"/>
              <a:ext cx="643019" cy="849274"/>
            </a:xfrm>
            <a:custGeom>
              <a:avLst/>
              <a:gdLst/>
              <a:ahLst/>
              <a:cxnLst/>
              <a:rect l="l" t="t" r="r" b="b"/>
              <a:pathLst>
                <a:path w="7052" h="9314" extrusionOk="0">
                  <a:moveTo>
                    <a:pt x="1" y="1"/>
                  </a:moveTo>
                  <a:cubicBezTo>
                    <a:pt x="1" y="1"/>
                    <a:pt x="1337" y="402"/>
                    <a:pt x="1582" y="948"/>
                  </a:cubicBezTo>
                  <a:cubicBezTo>
                    <a:pt x="1839" y="1482"/>
                    <a:pt x="2551" y="4735"/>
                    <a:pt x="2551" y="4735"/>
                  </a:cubicBezTo>
                  <a:lnTo>
                    <a:pt x="5203" y="2362"/>
                  </a:lnTo>
                  <a:lnTo>
                    <a:pt x="7052" y="2362"/>
                  </a:lnTo>
                  <a:cubicBezTo>
                    <a:pt x="7052" y="2362"/>
                    <a:pt x="3922" y="9313"/>
                    <a:pt x="2006" y="9313"/>
                  </a:cubicBezTo>
                  <a:cubicBezTo>
                    <a:pt x="669" y="9313"/>
                    <a:pt x="201" y="6829"/>
                    <a:pt x="201" y="682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7230622" y="1921805"/>
              <a:ext cx="643019" cy="849274"/>
            </a:xfrm>
            <a:custGeom>
              <a:avLst/>
              <a:gdLst/>
              <a:ahLst/>
              <a:cxnLst/>
              <a:rect l="l" t="t" r="r" b="b"/>
              <a:pathLst>
                <a:path w="7052" h="9314" extrusionOk="0">
                  <a:moveTo>
                    <a:pt x="1" y="1"/>
                  </a:moveTo>
                  <a:lnTo>
                    <a:pt x="201" y="6829"/>
                  </a:lnTo>
                  <a:cubicBezTo>
                    <a:pt x="201" y="6829"/>
                    <a:pt x="669" y="9313"/>
                    <a:pt x="2006" y="9313"/>
                  </a:cubicBezTo>
                  <a:cubicBezTo>
                    <a:pt x="3922" y="9313"/>
                    <a:pt x="7052" y="2362"/>
                    <a:pt x="7052" y="2362"/>
                  </a:cubicBezTo>
                  <a:lnTo>
                    <a:pt x="5203" y="2362"/>
                  </a:lnTo>
                  <a:lnTo>
                    <a:pt x="2551" y="4735"/>
                  </a:lnTo>
                  <a:cubicBezTo>
                    <a:pt x="2551" y="4735"/>
                    <a:pt x="1839" y="1482"/>
                    <a:pt x="1582" y="948"/>
                  </a:cubicBezTo>
                  <a:cubicBezTo>
                    <a:pt x="1337" y="402"/>
                    <a:pt x="1" y="1"/>
                    <a:pt x="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9" name="Google Shape;559;p38"/>
            <p:cNvSpPr/>
            <p:nvPr/>
          </p:nvSpPr>
          <p:spPr>
            <a:xfrm>
              <a:off x="6361191" y="1752204"/>
              <a:ext cx="711041" cy="216467"/>
            </a:xfrm>
            <a:custGeom>
              <a:avLst/>
              <a:gdLst/>
              <a:ahLst/>
              <a:cxnLst/>
              <a:rect l="l" t="t" r="r" b="b"/>
              <a:pathLst>
                <a:path w="7798" h="2374" extrusionOk="0">
                  <a:moveTo>
                    <a:pt x="1" y="1"/>
                  </a:moveTo>
                  <a:lnTo>
                    <a:pt x="7798" y="1"/>
                  </a:lnTo>
                  <a:lnTo>
                    <a:pt x="7798" y="2373"/>
                  </a:lnTo>
                  <a:lnTo>
                    <a:pt x="1" y="2373"/>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0" name="Google Shape;560;p38"/>
            <p:cNvSpPr/>
            <p:nvPr/>
          </p:nvSpPr>
          <p:spPr>
            <a:xfrm>
              <a:off x="6154024" y="4152324"/>
              <a:ext cx="267165" cy="204249"/>
            </a:xfrm>
            <a:custGeom>
              <a:avLst/>
              <a:gdLst/>
              <a:ahLst/>
              <a:cxnLst/>
              <a:rect l="l" t="t" r="r" b="b"/>
              <a:pathLst>
                <a:path w="2930" h="2240" extrusionOk="0">
                  <a:moveTo>
                    <a:pt x="2908" y="100"/>
                  </a:moveTo>
                  <a:lnTo>
                    <a:pt x="1459" y="0"/>
                  </a:lnTo>
                  <a:lnTo>
                    <a:pt x="0" y="100"/>
                  </a:lnTo>
                  <a:lnTo>
                    <a:pt x="0" y="1493"/>
                  </a:lnTo>
                  <a:cubicBezTo>
                    <a:pt x="0" y="1994"/>
                    <a:pt x="490" y="2239"/>
                    <a:pt x="691" y="2239"/>
                  </a:cubicBezTo>
                  <a:lnTo>
                    <a:pt x="2217" y="2239"/>
                  </a:lnTo>
                  <a:cubicBezTo>
                    <a:pt x="2417" y="2239"/>
                    <a:pt x="2863" y="1994"/>
                    <a:pt x="2908" y="1493"/>
                  </a:cubicBezTo>
                  <a:cubicBezTo>
                    <a:pt x="2930" y="1214"/>
                    <a:pt x="2908" y="100"/>
                    <a:pt x="2908" y="10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1" name="Google Shape;561;p38"/>
            <p:cNvSpPr/>
            <p:nvPr/>
          </p:nvSpPr>
          <p:spPr>
            <a:xfrm>
              <a:off x="7012238" y="4152324"/>
              <a:ext cx="267256" cy="204249"/>
            </a:xfrm>
            <a:custGeom>
              <a:avLst/>
              <a:gdLst/>
              <a:ahLst/>
              <a:cxnLst/>
              <a:rect l="l" t="t" r="r" b="b"/>
              <a:pathLst>
                <a:path w="2931" h="2240" extrusionOk="0">
                  <a:moveTo>
                    <a:pt x="34" y="100"/>
                  </a:moveTo>
                  <a:lnTo>
                    <a:pt x="1482" y="0"/>
                  </a:lnTo>
                  <a:lnTo>
                    <a:pt x="2930" y="100"/>
                  </a:lnTo>
                  <a:lnTo>
                    <a:pt x="2930" y="1493"/>
                  </a:lnTo>
                  <a:cubicBezTo>
                    <a:pt x="2930" y="1994"/>
                    <a:pt x="2440" y="2239"/>
                    <a:pt x="2251" y="2239"/>
                  </a:cubicBezTo>
                  <a:lnTo>
                    <a:pt x="714" y="2239"/>
                  </a:lnTo>
                  <a:cubicBezTo>
                    <a:pt x="524" y="2239"/>
                    <a:pt x="79" y="1994"/>
                    <a:pt x="34" y="1493"/>
                  </a:cubicBezTo>
                  <a:cubicBezTo>
                    <a:pt x="1" y="1214"/>
                    <a:pt x="34" y="100"/>
                    <a:pt x="34" y="10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2" name="Google Shape;562;p38"/>
            <p:cNvSpPr/>
            <p:nvPr/>
          </p:nvSpPr>
          <p:spPr>
            <a:xfrm>
              <a:off x="6080895" y="1921805"/>
              <a:ext cx="1272725" cy="2056895"/>
            </a:xfrm>
            <a:custGeom>
              <a:avLst/>
              <a:gdLst/>
              <a:ahLst/>
              <a:cxnLst/>
              <a:rect l="l" t="t" r="r" b="b"/>
              <a:pathLst>
                <a:path w="13958" h="22558" extrusionOk="0">
                  <a:moveTo>
                    <a:pt x="13044" y="1"/>
                  </a:moveTo>
                  <a:lnTo>
                    <a:pt x="902" y="1"/>
                  </a:lnTo>
                  <a:cubicBezTo>
                    <a:pt x="902" y="1"/>
                    <a:pt x="0" y="14459"/>
                    <a:pt x="1471" y="21766"/>
                  </a:cubicBezTo>
                  <a:cubicBezTo>
                    <a:pt x="1471" y="21766"/>
                    <a:pt x="2830" y="22557"/>
                    <a:pt x="6973" y="22557"/>
                  </a:cubicBezTo>
                  <a:cubicBezTo>
                    <a:pt x="11128" y="22557"/>
                    <a:pt x="12487" y="21766"/>
                    <a:pt x="12487" y="21766"/>
                  </a:cubicBezTo>
                  <a:cubicBezTo>
                    <a:pt x="13957" y="14459"/>
                    <a:pt x="13044" y="1"/>
                    <a:pt x="13044"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3" name="Google Shape;563;p38"/>
            <p:cNvSpPr/>
            <p:nvPr/>
          </p:nvSpPr>
          <p:spPr>
            <a:xfrm>
              <a:off x="6244386" y="1921805"/>
              <a:ext cx="946748" cy="1984769"/>
            </a:xfrm>
            <a:custGeom>
              <a:avLst/>
              <a:gdLst/>
              <a:ahLst/>
              <a:cxnLst/>
              <a:rect l="l" t="t" r="r" b="b"/>
              <a:pathLst>
                <a:path w="10383" h="21767" extrusionOk="0">
                  <a:moveTo>
                    <a:pt x="1" y="1"/>
                  </a:moveTo>
                  <a:cubicBezTo>
                    <a:pt x="157" y="569"/>
                    <a:pt x="1103" y="3198"/>
                    <a:pt x="5080" y="3253"/>
                  </a:cubicBezTo>
                  <a:lnTo>
                    <a:pt x="5080" y="21766"/>
                  </a:lnTo>
                  <a:lnTo>
                    <a:pt x="5292" y="21766"/>
                  </a:lnTo>
                  <a:lnTo>
                    <a:pt x="5292" y="3253"/>
                  </a:lnTo>
                  <a:cubicBezTo>
                    <a:pt x="9268" y="3198"/>
                    <a:pt x="10215" y="569"/>
                    <a:pt x="10382" y="1"/>
                  </a:cubicBezTo>
                  <a:lnTo>
                    <a:pt x="10048" y="1"/>
                  </a:lnTo>
                  <a:cubicBezTo>
                    <a:pt x="9848" y="647"/>
                    <a:pt x="8878" y="2942"/>
                    <a:pt x="5191" y="2942"/>
                  </a:cubicBezTo>
                  <a:cubicBezTo>
                    <a:pt x="1460" y="2942"/>
                    <a:pt x="513" y="658"/>
                    <a:pt x="3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4" name="Google Shape;564;p38"/>
            <p:cNvSpPr/>
            <p:nvPr/>
          </p:nvSpPr>
          <p:spPr>
            <a:xfrm>
              <a:off x="6300281" y="2035601"/>
              <a:ext cx="833955" cy="182912"/>
            </a:xfrm>
            <a:custGeom>
              <a:avLst/>
              <a:gdLst/>
              <a:ahLst/>
              <a:cxnLst/>
              <a:rect l="l" t="t" r="r" b="b"/>
              <a:pathLst>
                <a:path w="9146" h="2006" extrusionOk="0">
                  <a:moveTo>
                    <a:pt x="0" y="0"/>
                  </a:moveTo>
                  <a:cubicBezTo>
                    <a:pt x="669" y="925"/>
                    <a:pt x="1972" y="1972"/>
                    <a:pt x="4467" y="2005"/>
                  </a:cubicBezTo>
                  <a:lnTo>
                    <a:pt x="4679" y="2005"/>
                  </a:lnTo>
                  <a:cubicBezTo>
                    <a:pt x="7174" y="1972"/>
                    <a:pt x="8477" y="925"/>
                    <a:pt x="9145"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5" name="Google Shape;565;p38"/>
            <p:cNvSpPr/>
            <p:nvPr/>
          </p:nvSpPr>
          <p:spPr>
            <a:xfrm>
              <a:off x="6178369" y="3343804"/>
              <a:ext cx="1076683" cy="634904"/>
            </a:xfrm>
            <a:custGeom>
              <a:avLst/>
              <a:gdLst/>
              <a:ahLst/>
              <a:cxnLst/>
              <a:rect l="l" t="t" r="r" b="b"/>
              <a:pathLst>
                <a:path w="11808" h="6963" extrusionOk="0">
                  <a:moveTo>
                    <a:pt x="1" y="0"/>
                  </a:moveTo>
                  <a:cubicBezTo>
                    <a:pt x="112" y="2262"/>
                    <a:pt x="324" y="4423"/>
                    <a:pt x="658" y="6171"/>
                  </a:cubicBezTo>
                  <a:cubicBezTo>
                    <a:pt x="658" y="6171"/>
                    <a:pt x="1950" y="6962"/>
                    <a:pt x="5904" y="6962"/>
                  </a:cubicBezTo>
                  <a:cubicBezTo>
                    <a:pt x="9859" y="6962"/>
                    <a:pt x="11162" y="6171"/>
                    <a:pt x="11162" y="6171"/>
                  </a:cubicBezTo>
                  <a:cubicBezTo>
                    <a:pt x="11485" y="4489"/>
                    <a:pt x="11685" y="2429"/>
                    <a:pt x="11808" y="257"/>
                  </a:cubicBezTo>
                  <a:lnTo>
                    <a:pt x="11808" y="257"/>
                  </a:lnTo>
                  <a:cubicBezTo>
                    <a:pt x="9750" y="1021"/>
                    <a:pt x="7603" y="1494"/>
                    <a:pt x="5448" y="1494"/>
                  </a:cubicBezTo>
                  <a:cubicBezTo>
                    <a:pt x="4746" y="1494"/>
                    <a:pt x="4043" y="1444"/>
                    <a:pt x="3342" y="1337"/>
                  </a:cubicBezTo>
                  <a:cubicBezTo>
                    <a:pt x="2262" y="1170"/>
                    <a:pt x="1025" y="713"/>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6" name="Google Shape;566;p38"/>
            <p:cNvSpPr/>
            <p:nvPr/>
          </p:nvSpPr>
          <p:spPr>
            <a:xfrm>
              <a:off x="6178369" y="1098148"/>
              <a:ext cx="1077777" cy="743502"/>
            </a:xfrm>
            <a:custGeom>
              <a:avLst/>
              <a:gdLst/>
              <a:ahLst/>
              <a:cxnLst/>
              <a:rect l="l" t="t" r="r" b="b"/>
              <a:pathLst>
                <a:path w="11820" h="8154" extrusionOk="0">
                  <a:moveTo>
                    <a:pt x="10928" y="2451"/>
                  </a:moveTo>
                  <a:cubicBezTo>
                    <a:pt x="10048" y="0"/>
                    <a:pt x="5904" y="212"/>
                    <a:pt x="5904" y="212"/>
                  </a:cubicBezTo>
                  <a:cubicBezTo>
                    <a:pt x="5904" y="212"/>
                    <a:pt x="1772" y="0"/>
                    <a:pt x="881" y="2451"/>
                  </a:cubicBezTo>
                  <a:cubicBezTo>
                    <a:pt x="1" y="4901"/>
                    <a:pt x="1671" y="7708"/>
                    <a:pt x="2819" y="7864"/>
                  </a:cubicBezTo>
                  <a:cubicBezTo>
                    <a:pt x="3977" y="8009"/>
                    <a:pt x="4066" y="8154"/>
                    <a:pt x="5904" y="8154"/>
                  </a:cubicBezTo>
                  <a:cubicBezTo>
                    <a:pt x="7742" y="8154"/>
                    <a:pt x="7842" y="8009"/>
                    <a:pt x="8990" y="7864"/>
                  </a:cubicBezTo>
                  <a:cubicBezTo>
                    <a:pt x="10137" y="7708"/>
                    <a:pt x="11819" y="4901"/>
                    <a:pt x="10928" y="245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7" name="Google Shape;567;p38"/>
            <p:cNvSpPr/>
            <p:nvPr/>
          </p:nvSpPr>
          <p:spPr>
            <a:xfrm>
              <a:off x="6711608" y="1116385"/>
              <a:ext cx="11307" cy="282483"/>
            </a:xfrm>
            <a:custGeom>
              <a:avLst/>
              <a:gdLst/>
              <a:ahLst/>
              <a:cxnLst/>
              <a:rect l="l" t="t" r="r" b="b"/>
              <a:pathLst>
                <a:path w="124" h="3098" extrusionOk="0">
                  <a:moveTo>
                    <a:pt x="1" y="1"/>
                  </a:moveTo>
                  <a:lnTo>
                    <a:pt x="1" y="3097"/>
                  </a:lnTo>
                  <a:lnTo>
                    <a:pt x="123" y="3097"/>
                  </a:lnTo>
                  <a:lnTo>
                    <a:pt x="123" y="1"/>
                  </a:lnTo>
                  <a:cubicBezTo>
                    <a:pt x="90" y="12"/>
                    <a:pt x="56" y="12"/>
                    <a:pt x="56" y="12"/>
                  </a:cubicBezTo>
                  <a:cubicBezTo>
                    <a:pt x="56" y="12"/>
                    <a:pt x="34" y="12"/>
                    <a:pt x="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8" name="Google Shape;568;p38"/>
            <p:cNvSpPr/>
            <p:nvPr/>
          </p:nvSpPr>
          <p:spPr>
            <a:xfrm>
              <a:off x="6271832" y="1586616"/>
              <a:ext cx="890853" cy="243913"/>
            </a:xfrm>
            <a:custGeom>
              <a:avLst/>
              <a:gdLst/>
              <a:ahLst/>
              <a:cxnLst/>
              <a:rect l="l" t="t" r="r" b="b"/>
              <a:pathLst>
                <a:path w="9770" h="2675" extrusionOk="0">
                  <a:moveTo>
                    <a:pt x="0" y="1"/>
                  </a:moveTo>
                  <a:lnTo>
                    <a:pt x="0" y="1"/>
                  </a:lnTo>
                  <a:cubicBezTo>
                    <a:pt x="413" y="1293"/>
                    <a:pt x="1226" y="2296"/>
                    <a:pt x="1872" y="2385"/>
                  </a:cubicBezTo>
                  <a:cubicBezTo>
                    <a:pt x="2997" y="2530"/>
                    <a:pt x="3086" y="2674"/>
                    <a:pt x="4857" y="2674"/>
                  </a:cubicBezTo>
                  <a:cubicBezTo>
                    <a:pt x="6639" y="2674"/>
                    <a:pt x="6784" y="2530"/>
                    <a:pt x="7898" y="2385"/>
                  </a:cubicBezTo>
                  <a:cubicBezTo>
                    <a:pt x="8544" y="2296"/>
                    <a:pt x="9357" y="1293"/>
                    <a:pt x="9769" y="1"/>
                  </a:cubicBezTo>
                  <a:lnTo>
                    <a:pt x="9769" y="1"/>
                  </a:lnTo>
                  <a:cubicBezTo>
                    <a:pt x="8798" y="351"/>
                    <a:pt x="7674" y="489"/>
                    <a:pt x="6819" y="489"/>
                  </a:cubicBezTo>
                  <a:cubicBezTo>
                    <a:pt x="6693" y="489"/>
                    <a:pt x="6574" y="486"/>
                    <a:pt x="6461" y="480"/>
                  </a:cubicBezTo>
                  <a:cubicBezTo>
                    <a:pt x="6183" y="463"/>
                    <a:pt x="5536" y="455"/>
                    <a:pt x="4889" y="455"/>
                  </a:cubicBezTo>
                  <a:cubicBezTo>
                    <a:pt x="4242" y="455"/>
                    <a:pt x="3593" y="463"/>
                    <a:pt x="3309" y="480"/>
                  </a:cubicBezTo>
                  <a:cubicBezTo>
                    <a:pt x="3196" y="486"/>
                    <a:pt x="3076" y="489"/>
                    <a:pt x="2951" y="489"/>
                  </a:cubicBezTo>
                  <a:cubicBezTo>
                    <a:pt x="2096" y="489"/>
                    <a:pt x="972" y="35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9" name="Google Shape;569;p38"/>
            <p:cNvSpPr/>
            <p:nvPr/>
          </p:nvSpPr>
          <p:spPr>
            <a:xfrm>
              <a:off x="6394747" y="1318538"/>
              <a:ext cx="644022" cy="376857"/>
            </a:xfrm>
            <a:custGeom>
              <a:avLst/>
              <a:gdLst/>
              <a:ahLst/>
              <a:cxnLst/>
              <a:rect l="l" t="t" r="r" b="b"/>
              <a:pathLst>
                <a:path w="7063" h="4133" extrusionOk="0">
                  <a:moveTo>
                    <a:pt x="6405" y="680"/>
                  </a:moveTo>
                  <a:cubicBezTo>
                    <a:pt x="5737" y="0"/>
                    <a:pt x="3531" y="0"/>
                    <a:pt x="3531" y="0"/>
                  </a:cubicBezTo>
                  <a:cubicBezTo>
                    <a:pt x="3531" y="0"/>
                    <a:pt x="1337" y="0"/>
                    <a:pt x="669" y="680"/>
                  </a:cubicBezTo>
                  <a:cubicBezTo>
                    <a:pt x="0" y="1370"/>
                    <a:pt x="156" y="3286"/>
                    <a:pt x="914" y="3799"/>
                  </a:cubicBezTo>
                  <a:cubicBezTo>
                    <a:pt x="1415" y="4133"/>
                    <a:pt x="3531" y="4066"/>
                    <a:pt x="3531" y="4066"/>
                  </a:cubicBezTo>
                  <a:cubicBezTo>
                    <a:pt x="3531" y="4066"/>
                    <a:pt x="5659" y="4133"/>
                    <a:pt x="6149" y="3799"/>
                  </a:cubicBezTo>
                  <a:cubicBezTo>
                    <a:pt x="6918" y="3286"/>
                    <a:pt x="7062" y="1370"/>
                    <a:pt x="6405" y="6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0" name="Google Shape;570;p38"/>
            <p:cNvSpPr/>
            <p:nvPr/>
          </p:nvSpPr>
          <p:spPr>
            <a:xfrm>
              <a:off x="5728381" y="2162528"/>
              <a:ext cx="1043219" cy="727363"/>
            </a:xfrm>
            <a:custGeom>
              <a:avLst/>
              <a:gdLst/>
              <a:ahLst/>
              <a:cxnLst/>
              <a:rect l="l" t="t" r="r" b="b"/>
              <a:pathLst>
                <a:path w="11441" h="7977" extrusionOk="0">
                  <a:moveTo>
                    <a:pt x="2028" y="1"/>
                  </a:moveTo>
                  <a:cubicBezTo>
                    <a:pt x="2028" y="1"/>
                    <a:pt x="1" y="4679"/>
                    <a:pt x="257" y="5125"/>
                  </a:cubicBezTo>
                  <a:cubicBezTo>
                    <a:pt x="513" y="5581"/>
                    <a:pt x="5838" y="7976"/>
                    <a:pt x="7119" y="7976"/>
                  </a:cubicBezTo>
                  <a:cubicBezTo>
                    <a:pt x="8389" y="7976"/>
                    <a:pt x="11441" y="5771"/>
                    <a:pt x="11441" y="5771"/>
                  </a:cubicBezTo>
                  <a:lnTo>
                    <a:pt x="9581" y="4312"/>
                  </a:lnTo>
                  <a:cubicBezTo>
                    <a:pt x="9581" y="4312"/>
                    <a:pt x="8300" y="5347"/>
                    <a:pt x="7620" y="5292"/>
                  </a:cubicBezTo>
                  <a:cubicBezTo>
                    <a:pt x="6941" y="5236"/>
                    <a:pt x="4512" y="3955"/>
                    <a:pt x="4512" y="3710"/>
                  </a:cubicBezTo>
                  <a:cubicBezTo>
                    <a:pt x="4512" y="3454"/>
                    <a:pt x="4713" y="1326"/>
                    <a:pt x="4713" y="132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1" name="Google Shape;571;p38"/>
            <p:cNvSpPr/>
            <p:nvPr/>
          </p:nvSpPr>
          <p:spPr>
            <a:xfrm>
              <a:off x="5982326" y="2555618"/>
              <a:ext cx="789276" cy="334275"/>
            </a:xfrm>
            <a:custGeom>
              <a:avLst/>
              <a:gdLst/>
              <a:ahLst/>
              <a:cxnLst/>
              <a:rect l="l" t="t" r="r" b="b"/>
              <a:pathLst>
                <a:path w="8656" h="3666" extrusionOk="0">
                  <a:moveTo>
                    <a:pt x="6796" y="1"/>
                  </a:moveTo>
                  <a:cubicBezTo>
                    <a:pt x="6796" y="1"/>
                    <a:pt x="5581" y="983"/>
                    <a:pt x="4890" y="983"/>
                  </a:cubicBezTo>
                  <a:cubicBezTo>
                    <a:pt x="4871" y="983"/>
                    <a:pt x="4853" y="982"/>
                    <a:pt x="4835" y="981"/>
                  </a:cubicBezTo>
                  <a:cubicBezTo>
                    <a:pt x="4423" y="947"/>
                    <a:pt x="3365" y="457"/>
                    <a:pt x="2596" y="23"/>
                  </a:cubicBezTo>
                  <a:cubicBezTo>
                    <a:pt x="1694" y="702"/>
                    <a:pt x="881" y="1471"/>
                    <a:pt x="1" y="2184"/>
                  </a:cubicBezTo>
                  <a:cubicBezTo>
                    <a:pt x="1649" y="2919"/>
                    <a:pt x="3621" y="3665"/>
                    <a:pt x="4334" y="3665"/>
                  </a:cubicBezTo>
                  <a:cubicBezTo>
                    <a:pt x="5604" y="3665"/>
                    <a:pt x="8656" y="1460"/>
                    <a:pt x="8656" y="1460"/>
                  </a:cubicBezTo>
                  <a:lnTo>
                    <a:pt x="6796"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2" name="Google Shape;572;p38"/>
            <p:cNvSpPr/>
            <p:nvPr/>
          </p:nvSpPr>
          <p:spPr>
            <a:xfrm>
              <a:off x="5804610" y="1909677"/>
              <a:ext cx="393179" cy="536335"/>
            </a:xfrm>
            <a:custGeom>
              <a:avLst/>
              <a:gdLst/>
              <a:ahLst/>
              <a:cxnLst/>
              <a:rect l="l" t="t" r="r" b="b"/>
              <a:pathLst>
                <a:path w="4312" h="5882" extrusionOk="0">
                  <a:moveTo>
                    <a:pt x="4311" y="134"/>
                  </a:moveTo>
                  <a:cubicBezTo>
                    <a:pt x="4311" y="134"/>
                    <a:pt x="2195" y="0"/>
                    <a:pt x="1861" y="513"/>
                  </a:cubicBezTo>
                  <a:cubicBezTo>
                    <a:pt x="1515" y="1014"/>
                    <a:pt x="0" y="4701"/>
                    <a:pt x="0" y="4701"/>
                  </a:cubicBezTo>
                  <a:cubicBezTo>
                    <a:pt x="0" y="4701"/>
                    <a:pt x="1671" y="5748"/>
                    <a:pt x="4100" y="5882"/>
                  </a:cubicBezTo>
                  <a:cubicBezTo>
                    <a:pt x="4100" y="5882"/>
                    <a:pt x="4311" y="3041"/>
                    <a:pt x="4311" y="1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3" name="Google Shape;573;p38"/>
            <p:cNvSpPr/>
            <p:nvPr/>
          </p:nvSpPr>
          <p:spPr>
            <a:xfrm>
              <a:off x="7208282" y="1905655"/>
              <a:ext cx="309838" cy="543539"/>
            </a:xfrm>
            <a:custGeom>
              <a:avLst/>
              <a:gdLst/>
              <a:ahLst/>
              <a:cxnLst/>
              <a:rect l="l" t="t" r="r" b="b"/>
              <a:pathLst>
                <a:path w="3398" h="5961" extrusionOk="0">
                  <a:moveTo>
                    <a:pt x="2150" y="925"/>
                  </a:moveTo>
                  <a:cubicBezTo>
                    <a:pt x="1816" y="90"/>
                    <a:pt x="1" y="1"/>
                    <a:pt x="1" y="1"/>
                  </a:cubicBezTo>
                  <a:lnTo>
                    <a:pt x="424" y="5960"/>
                  </a:lnTo>
                  <a:cubicBezTo>
                    <a:pt x="1215" y="5737"/>
                    <a:pt x="2596" y="5437"/>
                    <a:pt x="3398" y="5236"/>
                  </a:cubicBezTo>
                  <a:cubicBezTo>
                    <a:pt x="3398" y="5236"/>
                    <a:pt x="2384" y="1471"/>
                    <a:pt x="2150" y="92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4" name="Google Shape;574;p38"/>
            <p:cNvSpPr/>
            <p:nvPr/>
          </p:nvSpPr>
          <p:spPr>
            <a:xfrm>
              <a:off x="6041230" y="3778474"/>
              <a:ext cx="1349957" cy="454180"/>
            </a:xfrm>
            <a:custGeom>
              <a:avLst/>
              <a:gdLst/>
              <a:ahLst/>
              <a:cxnLst/>
              <a:rect l="l" t="t" r="r" b="b"/>
              <a:pathLst>
                <a:path w="14805" h="4981" extrusionOk="0">
                  <a:moveTo>
                    <a:pt x="13746" y="792"/>
                  </a:moveTo>
                  <a:cubicBezTo>
                    <a:pt x="12777" y="1"/>
                    <a:pt x="7397" y="257"/>
                    <a:pt x="7397" y="257"/>
                  </a:cubicBezTo>
                  <a:cubicBezTo>
                    <a:pt x="7397" y="257"/>
                    <a:pt x="2028" y="1"/>
                    <a:pt x="1059" y="792"/>
                  </a:cubicBezTo>
                  <a:cubicBezTo>
                    <a:pt x="79" y="1583"/>
                    <a:pt x="1" y="4646"/>
                    <a:pt x="391" y="4724"/>
                  </a:cubicBezTo>
                  <a:cubicBezTo>
                    <a:pt x="613" y="4780"/>
                    <a:pt x="2741" y="4858"/>
                    <a:pt x="4601" y="4924"/>
                  </a:cubicBezTo>
                  <a:cubicBezTo>
                    <a:pt x="6473" y="4980"/>
                    <a:pt x="8333" y="4980"/>
                    <a:pt x="10204" y="4924"/>
                  </a:cubicBezTo>
                  <a:cubicBezTo>
                    <a:pt x="12064" y="4858"/>
                    <a:pt x="14192" y="4780"/>
                    <a:pt x="14415" y="4724"/>
                  </a:cubicBezTo>
                  <a:cubicBezTo>
                    <a:pt x="14805" y="4646"/>
                    <a:pt x="14715" y="1583"/>
                    <a:pt x="13746" y="79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5" name="Google Shape;575;p38"/>
            <p:cNvSpPr/>
            <p:nvPr/>
          </p:nvSpPr>
          <p:spPr>
            <a:xfrm>
              <a:off x="6057552" y="4123875"/>
              <a:ext cx="1317405" cy="107504"/>
            </a:xfrm>
            <a:custGeom>
              <a:avLst/>
              <a:gdLst/>
              <a:ahLst/>
              <a:cxnLst/>
              <a:rect l="l" t="t" r="r" b="b"/>
              <a:pathLst>
                <a:path w="14448" h="1179" extrusionOk="0">
                  <a:moveTo>
                    <a:pt x="0" y="0"/>
                  </a:moveTo>
                  <a:cubicBezTo>
                    <a:pt x="0" y="524"/>
                    <a:pt x="78" y="914"/>
                    <a:pt x="212" y="936"/>
                  </a:cubicBezTo>
                  <a:cubicBezTo>
                    <a:pt x="434" y="992"/>
                    <a:pt x="2562" y="1070"/>
                    <a:pt x="4422" y="1136"/>
                  </a:cubicBezTo>
                  <a:cubicBezTo>
                    <a:pt x="5358" y="1164"/>
                    <a:pt x="6291" y="1178"/>
                    <a:pt x="7224" y="1178"/>
                  </a:cubicBezTo>
                  <a:cubicBezTo>
                    <a:pt x="8157" y="1178"/>
                    <a:pt x="9090" y="1164"/>
                    <a:pt x="10025" y="1136"/>
                  </a:cubicBezTo>
                  <a:cubicBezTo>
                    <a:pt x="11885" y="1070"/>
                    <a:pt x="14013" y="992"/>
                    <a:pt x="14236" y="936"/>
                  </a:cubicBezTo>
                  <a:cubicBezTo>
                    <a:pt x="14369" y="914"/>
                    <a:pt x="14447" y="524"/>
                    <a:pt x="14447" y="0"/>
                  </a:cubicBezTo>
                  <a:lnTo>
                    <a:pt x="14447" y="0"/>
                  </a:lnTo>
                  <a:cubicBezTo>
                    <a:pt x="13734" y="45"/>
                    <a:pt x="11585" y="123"/>
                    <a:pt x="9814" y="178"/>
                  </a:cubicBezTo>
                  <a:cubicBezTo>
                    <a:pt x="8950" y="206"/>
                    <a:pt x="8087" y="220"/>
                    <a:pt x="7224" y="220"/>
                  </a:cubicBezTo>
                  <a:cubicBezTo>
                    <a:pt x="6360" y="220"/>
                    <a:pt x="5497" y="206"/>
                    <a:pt x="4634" y="178"/>
                  </a:cubicBezTo>
                  <a:cubicBezTo>
                    <a:pt x="2863" y="123"/>
                    <a:pt x="713" y="45"/>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6" name="Google Shape;576;p38"/>
            <p:cNvSpPr/>
            <p:nvPr/>
          </p:nvSpPr>
          <p:spPr>
            <a:xfrm>
              <a:off x="6917773" y="3056395"/>
              <a:ext cx="87444" cy="88447"/>
            </a:xfrm>
            <a:custGeom>
              <a:avLst/>
              <a:gdLst/>
              <a:ahLst/>
              <a:cxnLst/>
              <a:rect l="l" t="t" r="r" b="b"/>
              <a:pathLst>
                <a:path w="959" h="970" extrusionOk="0">
                  <a:moveTo>
                    <a:pt x="959" y="479"/>
                  </a:moveTo>
                  <a:cubicBezTo>
                    <a:pt x="959" y="746"/>
                    <a:pt x="747" y="969"/>
                    <a:pt x="480" y="969"/>
                  </a:cubicBezTo>
                  <a:cubicBezTo>
                    <a:pt x="212" y="969"/>
                    <a:pt x="1" y="746"/>
                    <a:pt x="1" y="479"/>
                  </a:cubicBezTo>
                  <a:cubicBezTo>
                    <a:pt x="1" y="223"/>
                    <a:pt x="212" y="0"/>
                    <a:pt x="480" y="0"/>
                  </a:cubicBezTo>
                  <a:cubicBezTo>
                    <a:pt x="747" y="0"/>
                    <a:pt x="959" y="223"/>
                    <a:pt x="959" y="47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7" name="Google Shape;577;p38"/>
            <p:cNvSpPr/>
            <p:nvPr/>
          </p:nvSpPr>
          <p:spPr>
            <a:xfrm>
              <a:off x="7048803" y="3056395"/>
              <a:ext cx="87444" cy="88447"/>
            </a:xfrm>
            <a:custGeom>
              <a:avLst/>
              <a:gdLst/>
              <a:ahLst/>
              <a:cxnLst/>
              <a:rect l="l" t="t" r="r" b="b"/>
              <a:pathLst>
                <a:path w="959" h="970" extrusionOk="0">
                  <a:moveTo>
                    <a:pt x="959" y="479"/>
                  </a:moveTo>
                  <a:cubicBezTo>
                    <a:pt x="959" y="746"/>
                    <a:pt x="747" y="969"/>
                    <a:pt x="480" y="969"/>
                  </a:cubicBezTo>
                  <a:cubicBezTo>
                    <a:pt x="212" y="969"/>
                    <a:pt x="1" y="746"/>
                    <a:pt x="1" y="479"/>
                  </a:cubicBezTo>
                  <a:cubicBezTo>
                    <a:pt x="1" y="223"/>
                    <a:pt x="212" y="0"/>
                    <a:pt x="480" y="0"/>
                  </a:cubicBezTo>
                  <a:cubicBezTo>
                    <a:pt x="747" y="0"/>
                    <a:pt x="959" y="223"/>
                    <a:pt x="959" y="47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8" name="Google Shape;578;p38"/>
            <p:cNvSpPr/>
            <p:nvPr/>
          </p:nvSpPr>
          <p:spPr>
            <a:xfrm>
              <a:off x="7632830" y="1864998"/>
              <a:ext cx="302817" cy="307832"/>
            </a:xfrm>
            <a:custGeom>
              <a:avLst/>
              <a:gdLst/>
              <a:ahLst/>
              <a:cxnLst/>
              <a:rect l="l" t="t" r="r" b="b"/>
              <a:pathLst>
                <a:path w="3321" h="3376" extrusionOk="0">
                  <a:moveTo>
                    <a:pt x="1983" y="3319"/>
                  </a:moveTo>
                  <a:cubicBezTo>
                    <a:pt x="2329" y="3297"/>
                    <a:pt x="2652" y="3108"/>
                    <a:pt x="2830" y="2818"/>
                  </a:cubicBezTo>
                  <a:cubicBezTo>
                    <a:pt x="3053" y="2417"/>
                    <a:pt x="3320" y="1805"/>
                    <a:pt x="3253" y="1136"/>
                  </a:cubicBezTo>
                  <a:cubicBezTo>
                    <a:pt x="3142" y="0"/>
                    <a:pt x="2095" y="646"/>
                    <a:pt x="1772" y="791"/>
                  </a:cubicBezTo>
                  <a:cubicBezTo>
                    <a:pt x="1449" y="925"/>
                    <a:pt x="747" y="824"/>
                    <a:pt x="368" y="1961"/>
                  </a:cubicBezTo>
                  <a:cubicBezTo>
                    <a:pt x="1" y="3097"/>
                    <a:pt x="212" y="3375"/>
                    <a:pt x="1048" y="3353"/>
                  </a:cubicBezTo>
                  <a:cubicBezTo>
                    <a:pt x="1460" y="3331"/>
                    <a:pt x="1750" y="3331"/>
                    <a:pt x="1983" y="331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9" name="Google Shape;579;p38"/>
            <p:cNvSpPr/>
            <p:nvPr/>
          </p:nvSpPr>
          <p:spPr>
            <a:xfrm>
              <a:off x="7634015" y="1910680"/>
              <a:ext cx="225403" cy="260235"/>
            </a:xfrm>
            <a:custGeom>
              <a:avLst/>
              <a:gdLst/>
              <a:ahLst/>
              <a:cxnLst/>
              <a:rect l="l" t="t" r="r" b="b"/>
              <a:pathLst>
                <a:path w="2472" h="2854" extrusionOk="0">
                  <a:moveTo>
                    <a:pt x="2472" y="0"/>
                  </a:moveTo>
                  <a:lnTo>
                    <a:pt x="2472" y="0"/>
                  </a:lnTo>
                  <a:cubicBezTo>
                    <a:pt x="2193" y="56"/>
                    <a:pt x="1904" y="223"/>
                    <a:pt x="1759" y="290"/>
                  </a:cubicBezTo>
                  <a:cubicBezTo>
                    <a:pt x="1436" y="424"/>
                    <a:pt x="734" y="323"/>
                    <a:pt x="355" y="1460"/>
                  </a:cubicBezTo>
                  <a:cubicBezTo>
                    <a:pt x="1" y="2555"/>
                    <a:pt x="185" y="2853"/>
                    <a:pt x="947" y="2853"/>
                  </a:cubicBezTo>
                  <a:cubicBezTo>
                    <a:pt x="976" y="2853"/>
                    <a:pt x="1005" y="2853"/>
                    <a:pt x="1035" y="2852"/>
                  </a:cubicBezTo>
                  <a:cubicBezTo>
                    <a:pt x="1280" y="2841"/>
                    <a:pt x="1469" y="2830"/>
                    <a:pt x="1636" y="2830"/>
                  </a:cubicBezTo>
                  <a:cubicBezTo>
                    <a:pt x="1647" y="2607"/>
                    <a:pt x="1692" y="2384"/>
                    <a:pt x="1748" y="2161"/>
                  </a:cubicBezTo>
                  <a:cubicBezTo>
                    <a:pt x="1937" y="1448"/>
                    <a:pt x="2126" y="657"/>
                    <a:pt x="24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0" name="Google Shape;580;p38"/>
            <p:cNvSpPr/>
            <p:nvPr/>
          </p:nvSpPr>
          <p:spPr>
            <a:xfrm>
              <a:off x="7668391" y="2002410"/>
              <a:ext cx="181909" cy="36382"/>
            </a:xfrm>
            <a:custGeom>
              <a:avLst/>
              <a:gdLst/>
              <a:ahLst/>
              <a:cxnLst/>
              <a:rect l="l" t="t" r="r" b="b"/>
              <a:pathLst>
                <a:path w="1995" h="399" extrusionOk="0">
                  <a:moveTo>
                    <a:pt x="946" y="1"/>
                  </a:moveTo>
                  <a:cubicBezTo>
                    <a:pt x="683" y="1"/>
                    <a:pt x="427" y="9"/>
                    <a:pt x="260" y="9"/>
                  </a:cubicBezTo>
                  <a:cubicBezTo>
                    <a:pt x="230" y="9"/>
                    <a:pt x="203" y="9"/>
                    <a:pt x="179" y="8"/>
                  </a:cubicBezTo>
                  <a:cubicBezTo>
                    <a:pt x="112" y="119"/>
                    <a:pt x="56" y="242"/>
                    <a:pt x="1" y="398"/>
                  </a:cubicBezTo>
                  <a:cubicBezTo>
                    <a:pt x="63" y="397"/>
                    <a:pt x="130" y="396"/>
                    <a:pt x="200" y="396"/>
                  </a:cubicBezTo>
                  <a:cubicBezTo>
                    <a:pt x="372" y="396"/>
                    <a:pt x="563" y="399"/>
                    <a:pt x="754" y="399"/>
                  </a:cubicBezTo>
                  <a:cubicBezTo>
                    <a:pt x="1322" y="399"/>
                    <a:pt x="1886" y="379"/>
                    <a:pt x="1939" y="220"/>
                  </a:cubicBezTo>
                  <a:cubicBezTo>
                    <a:pt x="1994" y="32"/>
                    <a:pt x="1458" y="1"/>
                    <a:pt x="9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1" name="Google Shape;581;p38"/>
            <p:cNvSpPr/>
            <p:nvPr/>
          </p:nvSpPr>
          <p:spPr>
            <a:xfrm>
              <a:off x="7651158" y="2072165"/>
              <a:ext cx="190024" cy="40303"/>
            </a:xfrm>
            <a:custGeom>
              <a:avLst/>
              <a:gdLst/>
              <a:ahLst/>
              <a:cxnLst/>
              <a:rect l="l" t="t" r="r" b="b"/>
              <a:pathLst>
                <a:path w="2084" h="442" extrusionOk="0">
                  <a:moveTo>
                    <a:pt x="67" y="34"/>
                  </a:moveTo>
                  <a:cubicBezTo>
                    <a:pt x="34" y="167"/>
                    <a:pt x="11" y="290"/>
                    <a:pt x="0" y="390"/>
                  </a:cubicBezTo>
                  <a:cubicBezTo>
                    <a:pt x="244" y="425"/>
                    <a:pt x="538" y="442"/>
                    <a:pt x="824" y="442"/>
                  </a:cubicBezTo>
                  <a:cubicBezTo>
                    <a:pt x="1375" y="442"/>
                    <a:pt x="1895" y="377"/>
                    <a:pt x="1961" y="245"/>
                  </a:cubicBezTo>
                  <a:cubicBezTo>
                    <a:pt x="2083" y="0"/>
                    <a:pt x="513" y="67"/>
                    <a:pt x="67" y="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2" name="Google Shape;582;p38"/>
            <p:cNvSpPr/>
            <p:nvPr/>
          </p:nvSpPr>
          <p:spPr>
            <a:xfrm>
              <a:off x="6406752" y="2514054"/>
              <a:ext cx="407403" cy="270265"/>
            </a:xfrm>
            <a:custGeom>
              <a:avLst/>
              <a:gdLst/>
              <a:ahLst/>
              <a:cxnLst/>
              <a:rect l="l" t="t" r="r" b="b"/>
              <a:pathLst>
                <a:path w="4468" h="2964" extrusionOk="0">
                  <a:moveTo>
                    <a:pt x="3197" y="2629"/>
                  </a:moveTo>
                  <a:cubicBezTo>
                    <a:pt x="2952" y="2863"/>
                    <a:pt x="2596" y="2964"/>
                    <a:pt x="2251" y="2886"/>
                  </a:cubicBezTo>
                  <a:cubicBezTo>
                    <a:pt x="1805" y="2774"/>
                    <a:pt x="1181" y="2540"/>
                    <a:pt x="747" y="2028"/>
                  </a:cubicBezTo>
                  <a:cubicBezTo>
                    <a:pt x="1" y="1159"/>
                    <a:pt x="1204" y="858"/>
                    <a:pt x="1527" y="713"/>
                  </a:cubicBezTo>
                  <a:cubicBezTo>
                    <a:pt x="1861" y="580"/>
                    <a:pt x="2262" y="1"/>
                    <a:pt x="3342" y="524"/>
                  </a:cubicBezTo>
                  <a:cubicBezTo>
                    <a:pt x="4423" y="1048"/>
                    <a:pt x="4467" y="1393"/>
                    <a:pt x="3866" y="1972"/>
                  </a:cubicBezTo>
                  <a:cubicBezTo>
                    <a:pt x="3576" y="2262"/>
                    <a:pt x="3365" y="2473"/>
                    <a:pt x="3197" y="26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3" name="Google Shape;583;p38"/>
            <p:cNvSpPr/>
            <p:nvPr/>
          </p:nvSpPr>
          <p:spPr>
            <a:xfrm>
              <a:off x="6481887" y="2542138"/>
              <a:ext cx="332269" cy="190389"/>
            </a:xfrm>
            <a:custGeom>
              <a:avLst/>
              <a:gdLst/>
              <a:ahLst/>
              <a:cxnLst/>
              <a:rect l="l" t="t" r="r" b="b"/>
              <a:pathLst>
                <a:path w="3644" h="2088" extrusionOk="0">
                  <a:moveTo>
                    <a:pt x="1711" y="1"/>
                  </a:moveTo>
                  <a:cubicBezTo>
                    <a:pt x="1202" y="1"/>
                    <a:pt x="936" y="312"/>
                    <a:pt x="703" y="405"/>
                  </a:cubicBezTo>
                  <a:cubicBezTo>
                    <a:pt x="558" y="472"/>
                    <a:pt x="246" y="561"/>
                    <a:pt x="1" y="728"/>
                  </a:cubicBezTo>
                  <a:cubicBezTo>
                    <a:pt x="714" y="929"/>
                    <a:pt x="1415" y="1352"/>
                    <a:pt x="2062" y="1709"/>
                  </a:cubicBezTo>
                  <a:cubicBezTo>
                    <a:pt x="2262" y="1820"/>
                    <a:pt x="2451" y="1943"/>
                    <a:pt x="2618" y="2087"/>
                  </a:cubicBezTo>
                  <a:cubicBezTo>
                    <a:pt x="2741" y="1976"/>
                    <a:pt x="2875" y="1831"/>
                    <a:pt x="3042" y="1664"/>
                  </a:cubicBezTo>
                  <a:cubicBezTo>
                    <a:pt x="3643" y="1085"/>
                    <a:pt x="3599" y="740"/>
                    <a:pt x="2518" y="216"/>
                  </a:cubicBezTo>
                  <a:cubicBezTo>
                    <a:pt x="2193" y="59"/>
                    <a:pt x="1929" y="1"/>
                    <a:pt x="171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4" name="Google Shape;584;p38"/>
            <p:cNvSpPr/>
            <p:nvPr/>
          </p:nvSpPr>
          <p:spPr>
            <a:xfrm>
              <a:off x="6546900" y="2546515"/>
              <a:ext cx="159569" cy="130026"/>
            </a:xfrm>
            <a:custGeom>
              <a:avLst/>
              <a:gdLst/>
              <a:ahLst/>
              <a:cxnLst/>
              <a:rect l="l" t="t" r="r" b="b"/>
              <a:pathLst>
                <a:path w="1750" h="1426" extrusionOk="0">
                  <a:moveTo>
                    <a:pt x="1349" y="1"/>
                  </a:moveTo>
                  <a:cubicBezTo>
                    <a:pt x="1081" y="302"/>
                    <a:pt x="1" y="1271"/>
                    <a:pt x="279" y="1416"/>
                  </a:cubicBezTo>
                  <a:cubicBezTo>
                    <a:pt x="292" y="1422"/>
                    <a:pt x="307" y="1425"/>
                    <a:pt x="323" y="1425"/>
                  </a:cubicBezTo>
                  <a:cubicBezTo>
                    <a:pt x="589" y="1425"/>
                    <a:pt x="1298" y="597"/>
                    <a:pt x="1750" y="146"/>
                  </a:cubicBezTo>
                  <a:cubicBezTo>
                    <a:pt x="1605" y="79"/>
                    <a:pt x="1471" y="34"/>
                    <a:pt x="134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5" name="Google Shape;585;p38"/>
            <p:cNvSpPr/>
            <p:nvPr/>
          </p:nvSpPr>
          <p:spPr>
            <a:xfrm>
              <a:off x="6610911" y="2577062"/>
              <a:ext cx="157563" cy="138506"/>
            </a:xfrm>
            <a:custGeom>
              <a:avLst/>
              <a:gdLst/>
              <a:ahLst/>
              <a:cxnLst/>
              <a:rect l="l" t="t" r="r" b="b"/>
              <a:pathLst>
                <a:path w="1728" h="1519" extrusionOk="0">
                  <a:moveTo>
                    <a:pt x="1426" y="0"/>
                  </a:moveTo>
                  <a:cubicBezTo>
                    <a:pt x="1148" y="345"/>
                    <a:pt x="0" y="1426"/>
                    <a:pt x="268" y="1515"/>
                  </a:cubicBezTo>
                  <a:cubicBezTo>
                    <a:pt x="276" y="1518"/>
                    <a:pt x="285" y="1519"/>
                    <a:pt x="294" y="1519"/>
                  </a:cubicBezTo>
                  <a:cubicBezTo>
                    <a:pt x="534" y="1519"/>
                    <a:pt x="1320" y="757"/>
                    <a:pt x="1727" y="201"/>
                  </a:cubicBezTo>
                  <a:cubicBezTo>
                    <a:pt x="1649" y="134"/>
                    <a:pt x="1549" y="67"/>
                    <a:pt x="142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6" name="Google Shape;586;p38"/>
            <p:cNvSpPr/>
            <p:nvPr/>
          </p:nvSpPr>
          <p:spPr>
            <a:xfrm>
              <a:off x="6500337" y="1430237"/>
              <a:ext cx="149448" cy="111790"/>
            </a:xfrm>
            <a:custGeom>
              <a:avLst/>
              <a:gdLst/>
              <a:ahLst/>
              <a:cxnLst/>
              <a:rect l="l" t="t" r="r" b="b"/>
              <a:pathLst>
                <a:path w="1639" h="1226" extrusionOk="0">
                  <a:moveTo>
                    <a:pt x="747" y="1170"/>
                  </a:moveTo>
                  <a:cubicBezTo>
                    <a:pt x="747" y="1170"/>
                    <a:pt x="1616" y="1226"/>
                    <a:pt x="1627" y="624"/>
                  </a:cubicBezTo>
                  <a:cubicBezTo>
                    <a:pt x="1638" y="23"/>
                    <a:pt x="1126" y="1"/>
                    <a:pt x="836" y="12"/>
                  </a:cubicBezTo>
                  <a:cubicBezTo>
                    <a:pt x="546" y="23"/>
                    <a:pt x="1" y="134"/>
                    <a:pt x="45" y="635"/>
                  </a:cubicBezTo>
                  <a:cubicBezTo>
                    <a:pt x="101" y="1204"/>
                    <a:pt x="747" y="1170"/>
                    <a:pt x="747" y="117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38"/>
            <p:cNvSpPr/>
            <p:nvPr/>
          </p:nvSpPr>
          <p:spPr>
            <a:xfrm>
              <a:off x="6783734" y="1430237"/>
              <a:ext cx="150451" cy="111790"/>
            </a:xfrm>
            <a:custGeom>
              <a:avLst/>
              <a:gdLst/>
              <a:ahLst/>
              <a:cxnLst/>
              <a:rect l="l" t="t" r="r" b="b"/>
              <a:pathLst>
                <a:path w="1650" h="1226" extrusionOk="0">
                  <a:moveTo>
                    <a:pt x="903" y="1170"/>
                  </a:moveTo>
                  <a:cubicBezTo>
                    <a:pt x="903" y="1170"/>
                    <a:pt x="23" y="1226"/>
                    <a:pt x="12" y="624"/>
                  </a:cubicBezTo>
                  <a:cubicBezTo>
                    <a:pt x="0" y="23"/>
                    <a:pt x="524" y="1"/>
                    <a:pt x="814" y="12"/>
                  </a:cubicBezTo>
                  <a:cubicBezTo>
                    <a:pt x="1103" y="23"/>
                    <a:pt x="1649" y="134"/>
                    <a:pt x="1593" y="635"/>
                  </a:cubicBezTo>
                  <a:cubicBezTo>
                    <a:pt x="1538" y="1204"/>
                    <a:pt x="903" y="1170"/>
                    <a:pt x="903" y="117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8" name="Google Shape;588;p38"/>
            <p:cNvSpPr/>
            <p:nvPr/>
          </p:nvSpPr>
          <p:spPr>
            <a:xfrm>
              <a:off x="6619148" y="1554155"/>
              <a:ext cx="196134" cy="68113"/>
            </a:xfrm>
            <a:custGeom>
              <a:avLst/>
              <a:gdLst/>
              <a:ahLst/>
              <a:cxnLst/>
              <a:rect l="l" t="t" r="r" b="b"/>
              <a:pathLst>
                <a:path w="2151" h="747" extrusionOk="0">
                  <a:moveTo>
                    <a:pt x="1070" y="747"/>
                  </a:moveTo>
                  <a:cubicBezTo>
                    <a:pt x="335" y="747"/>
                    <a:pt x="45" y="234"/>
                    <a:pt x="34" y="212"/>
                  </a:cubicBezTo>
                  <a:cubicBezTo>
                    <a:pt x="1" y="145"/>
                    <a:pt x="23" y="67"/>
                    <a:pt x="79" y="34"/>
                  </a:cubicBezTo>
                  <a:cubicBezTo>
                    <a:pt x="146" y="0"/>
                    <a:pt x="224" y="23"/>
                    <a:pt x="257" y="90"/>
                  </a:cubicBezTo>
                  <a:cubicBezTo>
                    <a:pt x="268" y="101"/>
                    <a:pt x="491" y="491"/>
                    <a:pt x="1070" y="491"/>
                  </a:cubicBezTo>
                  <a:cubicBezTo>
                    <a:pt x="1661" y="491"/>
                    <a:pt x="1883" y="90"/>
                    <a:pt x="1895" y="90"/>
                  </a:cubicBezTo>
                  <a:cubicBezTo>
                    <a:pt x="1928" y="23"/>
                    <a:pt x="2006" y="0"/>
                    <a:pt x="2062" y="34"/>
                  </a:cubicBezTo>
                  <a:cubicBezTo>
                    <a:pt x="2128" y="67"/>
                    <a:pt x="2151" y="145"/>
                    <a:pt x="2117" y="212"/>
                  </a:cubicBezTo>
                  <a:cubicBezTo>
                    <a:pt x="2106" y="234"/>
                    <a:pt x="1817" y="747"/>
                    <a:pt x="1070" y="7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9" name="Google Shape;589;p38"/>
            <p:cNvSpPr/>
            <p:nvPr/>
          </p:nvSpPr>
          <p:spPr>
            <a:xfrm>
              <a:off x="6105241" y="3867925"/>
              <a:ext cx="1221937" cy="161575"/>
            </a:xfrm>
            <a:custGeom>
              <a:avLst/>
              <a:gdLst/>
              <a:ahLst/>
              <a:cxnLst/>
              <a:rect l="l" t="t" r="r" b="b"/>
              <a:pathLst>
                <a:path w="13401" h="1772" extrusionOk="0">
                  <a:moveTo>
                    <a:pt x="179" y="0"/>
                  </a:moveTo>
                  <a:cubicBezTo>
                    <a:pt x="112" y="78"/>
                    <a:pt x="56" y="167"/>
                    <a:pt x="1" y="268"/>
                  </a:cubicBezTo>
                  <a:cubicBezTo>
                    <a:pt x="747" y="780"/>
                    <a:pt x="2707" y="1771"/>
                    <a:pt x="6695" y="1771"/>
                  </a:cubicBezTo>
                  <a:cubicBezTo>
                    <a:pt x="10694" y="1771"/>
                    <a:pt x="12655" y="780"/>
                    <a:pt x="13401" y="268"/>
                  </a:cubicBezTo>
                  <a:cubicBezTo>
                    <a:pt x="13345" y="167"/>
                    <a:pt x="13289" y="78"/>
                    <a:pt x="13223" y="0"/>
                  </a:cubicBezTo>
                  <a:cubicBezTo>
                    <a:pt x="12532" y="468"/>
                    <a:pt x="10616" y="1459"/>
                    <a:pt x="6695" y="1459"/>
                  </a:cubicBezTo>
                  <a:cubicBezTo>
                    <a:pt x="2785" y="1459"/>
                    <a:pt x="869" y="468"/>
                    <a:pt x="17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0" name="Google Shape;590;p38"/>
            <p:cNvSpPr/>
            <p:nvPr/>
          </p:nvSpPr>
          <p:spPr>
            <a:xfrm>
              <a:off x="6629361" y="3875037"/>
              <a:ext cx="175800" cy="53889"/>
            </a:xfrm>
            <a:custGeom>
              <a:avLst/>
              <a:gdLst/>
              <a:ahLst/>
              <a:cxnLst/>
              <a:rect l="l" t="t" r="r" b="b"/>
              <a:pathLst>
                <a:path w="1928" h="591" extrusionOk="0">
                  <a:moveTo>
                    <a:pt x="969" y="0"/>
                  </a:moveTo>
                  <a:cubicBezTo>
                    <a:pt x="435" y="0"/>
                    <a:pt x="0" y="134"/>
                    <a:pt x="0" y="301"/>
                  </a:cubicBezTo>
                  <a:cubicBezTo>
                    <a:pt x="0" y="457"/>
                    <a:pt x="435" y="591"/>
                    <a:pt x="969" y="591"/>
                  </a:cubicBezTo>
                  <a:cubicBezTo>
                    <a:pt x="1493" y="591"/>
                    <a:pt x="1927" y="457"/>
                    <a:pt x="1927" y="301"/>
                  </a:cubicBezTo>
                  <a:cubicBezTo>
                    <a:pt x="1927" y="134"/>
                    <a:pt x="1493" y="0"/>
                    <a:pt x="969"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591" name="Google Shape;591;p38"/>
          <p:cNvSpPr/>
          <p:nvPr/>
        </p:nvSpPr>
        <p:spPr>
          <a:xfrm>
            <a:off x="7400925" y="-1091250"/>
            <a:ext cx="2752800" cy="2752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2;p42">
            <a:extLst>
              <a:ext uri="{FF2B5EF4-FFF2-40B4-BE49-F238E27FC236}">
                <a16:creationId xmlns:a16="http://schemas.microsoft.com/office/drawing/2014/main" id="{EE1C8933-7102-47E3-B17B-404FFDB0B72B}"/>
              </a:ext>
            </a:extLst>
          </p:cNvPr>
          <p:cNvSpPr txBox="1">
            <a:spLocks/>
          </p:cNvSpPr>
          <p:nvPr/>
        </p:nvSpPr>
        <p:spPr>
          <a:xfrm>
            <a:off x="-3139629" y="2619216"/>
            <a:ext cx="2680200" cy="49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1400"/>
              <a:buFont typeface="Assistant"/>
              <a:buNone/>
              <a:defRPr sz="1400" b="0" i="0" u="none" strike="noStrike" cap="none">
                <a:solidFill>
                  <a:schemeClr val="lt1"/>
                </a:solidFill>
                <a:latin typeface="Assistant"/>
                <a:ea typeface="Assistant"/>
                <a:cs typeface="Assistant"/>
                <a:sym typeface="Assistant"/>
              </a:defRPr>
            </a:lvl9pPr>
          </a:lstStyle>
          <a:p>
            <a:pPr marL="0" indent="0" algn="ctr"/>
            <a:r>
              <a:rPr lang="en-US" b="1">
                <a:solidFill>
                  <a:schemeClr val="accent4"/>
                </a:solidFill>
              </a:rPr>
              <a:t>Public Dataset</a:t>
            </a:r>
            <a:endParaRPr lang="en-US" b="1" dirty="0">
              <a:solidFill>
                <a:schemeClr val="accent4"/>
              </a:solidFill>
            </a:endParaRPr>
          </a:p>
        </p:txBody>
      </p:sp>
      <p:sp>
        <p:nvSpPr>
          <p:cNvPr id="61" name="Google Shape;1113;p42">
            <a:extLst>
              <a:ext uri="{FF2B5EF4-FFF2-40B4-BE49-F238E27FC236}">
                <a16:creationId xmlns:a16="http://schemas.microsoft.com/office/drawing/2014/main" id="{B59E1610-23AD-4E17-98D8-86EBEE5B7584}"/>
              </a:ext>
            </a:extLst>
          </p:cNvPr>
          <p:cNvSpPr txBox="1">
            <a:spLocks/>
          </p:cNvSpPr>
          <p:nvPr/>
        </p:nvSpPr>
        <p:spPr>
          <a:xfrm>
            <a:off x="-3139629" y="3153992"/>
            <a:ext cx="2680200"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0040">
              <a:buFont typeface="Roboto"/>
              <a:buChar char="●"/>
            </a:pPr>
            <a:r>
              <a:rPr lang="en-US" sz="1600">
                <a:latin typeface="Roboto"/>
                <a:ea typeface="Roboto"/>
                <a:cs typeface="Roboto"/>
                <a:sym typeface="Roboto"/>
              </a:rPr>
              <a:t>We will collect the datasets from Kaggle, Zindi and UCI datasets.</a:t>
            </a:r>
            <a:endParaRPr lang="en-US" sz="1600" dirty="0">
              <a:latin typeface="Roboto"/>
              <a:ea typeface="Roboto"/>
              <a:cs typeface="Roboto"/>
              <a:sym typeface="Roboto"/>
            </a:endParaRPr>
          </a:p>
        </p:txBody>
      </p:sp>
      <p:sp>
        <p:nvSpPr>
          <p:cNvPr id="62" name="Google Shape;1116;p42">
            <a:extLst>
              <a:ext uri="{FF2B5EF4-FFF2-40B4-BE49-F238E27FC236}">
                <a16:creationId xmlns:a16="http://schemas.microsoft.com/office/drawing/2014/main" id="{C87B674A-BB3C-4FBC-BCEF-E16A68389FD4}"/>
              </a:ext>
            </a:extLst>
          </p:cNvPr>
          <p:cNvSpPr/>
          <p:nvPr/>
        </p:nvSpPr>
        <p:spPr>
          <a:xfrm>
            <a:off x="-2242379" y="1544735"/>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1121;p42">
            <a:extLst>
              <a:ext uri="{FF2B5EF4-FFF2-40B4-BE49-F238E27FC236}">
                <a16:creationId xmlns:a16="http://schemas.microsoft.com/office/drawing/2014/main" id="{45DE2ACB-68FA-4633-9EF8-3A92B37718E9}"/>
              </a:ext>
            </a:extLst>
          </p:cNvPr>
          <p:cNvSpPr/>
          <p:nvPr/>
        </p:nvSpPr>
        <p:spPr>
          <a:xfrm>
            <a:off x="-2023378" y="1777547"/>
            <a:ext cx="503023" cy="584150"/>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14;p42">
            <a:extLst>
              <a:ext uri="{FF2B5EF4-FFF2-40B4-BE49-F238E27FC236}">
                <a16:creationId xmlns:a16="http://schemas.microsoft.com/office/drawing/2014/main" id="{3F1ED5C5-B1D7-4219-B9A9-504BB5C9BB34}"/>
              </a:ext>
            </a:extLst>
          </p:cNvPr>
          <p:cNvSpPr txBox="1">
            <a:spLocks/>
          </p:cNvSpPr>
          <p:nvPr/>
        </p:nvSpPr>
        <p:spPr>
          <a:xfrm>
            <a:off x="9263883" y="2329371"/>
            <a:ext cx="2680200" cy="49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solidFill>
                  <a:schemeClr val="accent4"/>
                </a:solidFill>
              </a:rPr>
              <a:t>Private Dataset</a:t>
            </a:r>
            <a:endParaRPr lang="en-US" b="1" dirty="0">
              <a:solidFill>
                <a:schemeClr val="accent4"/>
              </a:solidFill>
            </a:endParaRPr>
          </a:p>
        </p:txBody>
      </p:sp>
      <p:sp>
        <p:nvSpPr>
          <p:cNvPr id="65" name="Google Shape;1115;p42">
            <a:extLst>
              <a:ext uri="{FF2B5EF4-FFF2-40B4-BE49-F238E27FC236}">
                <a16:creationId xmlns:a16="http://schemas.microsoft.com/office/drawing/2014/main" id="{3BDDDFD5-EAE9-48F7-97F0-1D3B6216EF94}"/>
              </a:ext>
            </a:extLst>
          </p:cNvPr>
          <p:cNvSpPr txBox="1">
            <a:spLocks/>
          </p:cNvSpPr>
          <p:nvPr/>
        </p:nvSpPr>
        <p:spPr>
          <a:xfrm>
            <a:off x="9263883" y="2829215"/>
            <a:ext cx="2766958"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a:t>We will collect private data from ML labs those are working with human activity recognition (HAR).</a:t>
            </a:r>
            <a:endParaRPr lang="en-US" sz="1600" dirty="0"/>
          </a:p>
        </p:txBody>
      </p:sp>
      <p:sp>
        <p:nvSpPr>
          <p:cNvPr id="66" name="Google Shape;1117;p42">
            <a:extLst>
              <a:ext uri="{FF2B5EF4-FFF2-40B4-BE49-F238E27FC236}">
                <a16:creationId xmlns:a16="http://schemas.microsoft.com/office/drawing/2014/main" id="{E101626A-273B-4BCE-81BF-E004D63D784C}"/>
              </a:ext>
            </a:extLst>
          </p:cNvPr>
          <p:cNvSpPr/>
          <p:nvPr/>
        </p:nvSpPr>
        <p:spPr>
          <a:xfrm>
            <a:off x="10144258" y="1203542"/>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67" name="Google Shape;1118;p42">
            <a:extLst>
              <a:ext uri="{FF2B5EF4-FFF2-40B4-BE49-F238E27FC236}">
                <a16:creationId xmlns:a16="http://schemas.microsoft.com/office/drawing/2014/main" id="{315D81DB-EA19-482C-B16E-9E11D4C13D7C}"/>
              </a:ext>
            </a:extLst>
          </p:cNvPr>
          <p:cNvGrpSpPr/>
          <p:nvPr/>
        </p:nvGrpSpPr>
        <p:grpSpPr>
          <a:xfrm>
            <a:off x="10380127" y="1451102"/>
            <a:ext cx="447711" cy="448811"/>
            <a:chOff x="-61354875" y="4101525"/>
            <a:chExt cx="316650" cy="317450"/>
          </a:xfrm>
        </p:grpSpPr>
        <p:sp>
          <p:nvSpPr>
            <p:cNvPr id="68" name="Google Shape;1119;p42">
              <a:extLst>
                <a:ext uri="{FF2B5EF4-FFF2-40B4-BE49-F238E27FC236}">
                  <a16:creationId xmlns:a16="http://schemas.microsoft.com/office/drawing/2014/main" id="{D79782D2-6A62-4F46-8C14-88010BF9984D}"/>
                </a:ext>
              </a:extLst>
            </p:cNvPr>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20;p42">
              <a:extLst>
                <a:ext uri="{FF2B5EF4-FFF2-40B4-BE49-F238E27FC236}">
                  <a16:creationId xmlns:a16="http://schemas.microsoft.com/office/drawing/2014/main" id="{562701F9-6210-46DE-B486-027951F56584}"/>
                </a:ext>
              </a:extLst>
            </p:cNvPr>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2"/>
          <p:cNvSpPr txBox="1">
            <a:spLocks noGrp="1"/>
          </p:cNvSpPr>
          <p:nvPr>
            <p:ph type="title"/>
          </p:nvPr>
        </p:nvSpPr>
        <p:spPr>
          <a:xfrm>
            <a:off x="973027" y="625132"/>
            <a:ext cx="77178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b="1" dirty="0"/>
              <a:t>Poject</a:t>
            </a:r>
            <a:r>
              <a:rPr lang="en" sz="2800" dirty="0"/>
              <a:t> </a:t>
            </a:r>
            <a:r>
              <a:rPr lang="en" sz="2800" b="1" dirty="0">
                <a:solidFill>
                  <a:schemeClr val="accent5"/>
                </a:solidFill>
              </a:rPr>
              <a:t>Dataset</a:t>
            </a:r>
            <a:endParaRPr sz="2800" b="1" dirty="0">
              <a:solidFill>
                <a:schemeClr val="accent5"/>
              </a:solidFill>
            </a:endParaRPr>
          </a:p>
        </p:txBody>
      </p:sp>
      <p:sp>
        <p:nvSpPr>
          <p:cNvPr id="1112" name="Google Shape;1112;p42"/>
          <p:cNvSpPr txBox="1">
            <a:spLocks noGrp="1"/>
          </p:cNvSpPr>
          <p:nvPr>
            <p:ph type="subTitle" idx="1"/>
          </p:nvPr>
        </p:nvSpPr>
        <p:spPr>
          <a:xfrm>
            <a:off x="1441425" y="2657819"/>
            <a:ext cx="26802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4"/>
                </a:solidFill>
              </a:rPr>
              <a:t>Public Dataset</a:t>
            </a:r>
            <a:endParaRPr b="1" dirty="0">
              <a:solidFill>
                <a:schemeClr val="accent4"/>
              </a:solidFill>
            </a:endParaRPr>
          </a:p>
        </p:txBody>
      </p:sp>
      <p:sp>
        <p:nvSpPr>
          <p:cNvPr id="1113" name="Google Shape;1113;p42"/>
          <p:cNvSpPr txBox="1">
            <a:spLocks noGrp="1"/>
          </p:cNvSpPr>
          <p:nvPr>
            <p:ph type="subTitle" idx="2"/>
          </p:nvPr>
        </p:nvSpPr>
        <p:spPr>
          <a:xfrm>
            <a:off x="1441425" y="3192595"/>
            <a:ext cx="2680200" cy="1017300"/>
          </a:xfrm>
          <a:prstGeom prst="rect">
            <a:avLst/>
          </a:prstGeom>
        </p:spPr>
        <p:txBody>
          <a:bodyPr spcFirstLastPara="1" wrap="square" lIns="91425" tIns="91425" rIns="91425" bIns="91425" anchor="t" anchorCtr="0">
            <a:noAutofit/>
          </a:bodyPr>
          <a:lstStyle/>
          <a:p>
            <a:pPr marL="320040" lvl="0" algn="l">
              <a:buFont typeface="Roboto"/>
              <a:buChar char="●"/>
            </a:pPr>
            <a:r>
              <a:rPr lang="en-US" sz="1600" dirty="0">
                <a:latin typeface="Roboto"/>
                <a:ea typeface="Roboto"/>
                <a:cs typeface="Roboto"/>
                <a:sym typeface="Roboto"/>
              </a:rPr>
              <a:t>We will collect the datasets from Kaggle, </a:t>
            </a:r>
            <a:r>
              <a:rPr lang="en-US" sz="1600" dirty="0" err="1">
                <a:latin typeface="Roboto"/>
                <a:ea typeface="Roboto"/>
                <a:cs typeface="Roboto"/>
                <a:sym typeface="Roboto"/>
              </a:rPr>
              <a:t>Zindi</a:t>
            </a:r>
            <a:r>
              <a:rPr lang="en-US" sz="1600" dirty="0">
                <a:latin typeface="Roboto"/>
                <a:ea typeface="Roboto"/>
                <a:cs typeface="Roboto"/>
                <a:sym typeface="Roboto"/>
              </a:rPr>
              <a:t> and UCI datasets.</a:t>
            </a:r>
          </a:p>
        </p:txBody>
      </p:sp>
      <p:sp>
        <p:nvSpPr>
          <p:cNvPr id="1114" name="Google Shape;1114;p42"/>
          <p:cNvSpPr txBox="1">
            <a:spLocks noGrp="1"/>
          </p:cNvSpPr>
          <p:nvPr>
            <p:ph type="subTitle" idx="3"/>
          </p:nvPr>
        </p:nvSpPr>
        <p:spPr>
          <a:xfrm>
            <a:off x="4821958" y="2692751"/>
            <a:ext cx="26802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4"/>
                </a:solidFill>
              </a:rPr>
              <a:t>Private Dataset</a:t>
            </a:r>
            <a:endParaRPr b="1" dirty="0">
              <a:solidFill>
                <a:schemeClr val="accent4"/>
              </a:solidFill>
            </a:endParaRPr>
          </a:p>
        </p:txBody>
      </p:sp>
      <p:sp>
        <p:nvSpPr>
          <p:cNvPr id="1115" name="Google Shape;1115;p42"/>
          <p:cNvSpPr txBox="1">
            <a:spLocks noGrp="1"/>
          </p:cNvSpPr>
          <p:nvPr>
            <p:ph type="subTitle" idx="4"/>
          </p:nvPr>
        </p:nvSpPr>
        <p:spPr>
          <a:xfrm>
            <a:off x="4821958" y="3192595"/>
            <a:ext cx="2766958" cy="10173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600" dirty="0"/>
              <a:t>We will collect private data from ML labs those are working with human activity recognition (HAR).</a:t>
            </a:r>
            <a:endParaRPr sz="1600" dirty="0"/>
          </a:p>
        </p:txBody>
      </p:sp>
      <p:sp>
        <p:nvSpPr>
          <p:cNvPr id="1116" name="Google Shape;1116;p42"/>
          <p:cNvSpPr/>
          <p:nvPr/>
        </p:nvSpPr>
        <p:spPr>
          <a:xfrm>
            <a:off x="2338675" y="1583338"/>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17" name="Google Shape;1117;p42"/>
          <p:cNvSpPr/>
          <p:nvPr/>
        </p:nvSpPr>
        <p:spPr>
          <a:xfrm>
            <a:off x="5702333" y="1566922"/>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118" name="Google Shape;1118;p42"/>
          <p:cNvGrpSpPr/>
          <p:nvPr/>
        </p:nvGrpSpPr>
        <p:grpSpPr>
          <a:xfrm>
            <a:off x="5938202" y="1814482"/>
            <a:ext cx="447711" cy="448811"/>
            <a:chOff x="-61354875" y="4101525"/>
            <a:chExt cx="316650" cy="317450"/>
          </a:xfrm>
        </p:grpSpPr>
        <p:sp>
          <p:nvSpPr>
            <p:cNvPr id="1119" name="Google Shape;1119;p42"/>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42"/>
          <p:cNvSpPr/>
          <p:nvPr/>
        </p:nvSpPr>
        <p:spPr>
          <a:xfrm>
            <a:off x="2557676" y="1816150"/>
            <a:ext cx="503023" cy="584150"/>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70" y="415418"/>
            <a:ext cx="7717800" cy="572700"/>
          </a:xfrm>
        </p:spPr>
        <p:txBody>
          <a:bodyPr/>
          <a:lstStyle/>
          <a:p>
            <a:pPr algn="ctr"/>
            <a:r>
              <a:rPr lang="en-US" sz="3200" b="1" u="sng" dirty="0">
                <a:solidFill>
                  <a:schemeClr val="bg1"/>
                </a:solidFill>
              </a:rPr>
              <a:t>Software</a:t>
            </a:r>
            <a:r>
              <a:rPr lang="en-US" sz="3200" b="1" u="sng" dirty="0"/>
              <a:t> </a:t>
            </a:r>
            <a:r>
              <a:rPr lang="en-US" sz="3200" b="1" u="sng" dirty="0">
                <a:solidFill>
                  <a:schemeClr val="accent5"/>
                </a:solidFill>
              </a:rPr>
              <a:t>Stack</a:t>
            </a:r>
          </a:p>
        </p:txBody>
      </p:sp>
      <p:sp>
        <p:nvSpPr>
          <p:cNvPr id="3" name="Text Placeholder 2"/>
          <p:cNvSpPr>
            <a:spLocks noGrp="1"/>
          </p:cNvSpPr>
          <p:nvPr>
            <p:ph type="body" idx="1"/>
          </p:nvPr>
        </p:nvSpPr>
        <p:spPr>
          <a:xfrm>
            <a:off x="650470" y="1372430"/>
            <a:ext cx="7717800" cy="2999154"/>
          </a:xfrm>
        </p:spPr>
        <p:txBody>
          <a:bodyPr/>
          <a:lstStyle/>
          <a:p>
            <a:pPr algn="just">
              <a:lnSpc>
                <a:spcPct val="150000"/>
              </a:lnSpc>
              <a:buFont typeface="Wingdings" panose="05000000000000000000" pitchFamily="2" charset="2"/>
              <a:buChar char="ü"/>
            </a:pPr>
            <a:r>
              <a:rPr lang="en-US" sz="2000" dirty="0">
                <a:solidFill>
                  <a:schemeClr val="accent4"/>
                </a:solidFill>
              </a:rPr>
              <a:t>Language</a:t>
            </a:r>
            <a:r>
              <a:rPr lang="en-US" sz="2400" dirty="0">
                <a:solidFill>
                  <a:schemeClr val="bg1"/>
                </a:solidFill>
              </a:rPr>
              <a:t>:  Python</a:t>
            </a:r>
          </a:p>
          <a:p>
            <a:pPr algn="just">
              <a:lnSpc>
                <a:spcPct val="150000"/>
              </a:lnSpc>
              <a:buFont typeface="Wingdings" panose="05000000000000000000" pitchFamily="2" charset="2"/>
              <a:buChar char="ü"/>
            </a:pPr>
            <a:r>
              <a:rPr lang="en-US" sz="2000" dirty="0">
                <a:solidFill>
                  <a:schemeClr val="accent4"/>
                </a:solidFill>
              </a:rPr>
              <a:t>Machine Learning Algorithm</a:t>
            </a:r>
            <a:r>
              <a:rPr lang="en-US" sz="2400" dirty="0">
                <a:solidFill>
                  <a:schemeClr val="bg1"/>
                </a:solidFill>
              </a:rPr>
              <a:t>:  Decision Tree, Random Forest,  SVM, K-Nearest Neighbor. </a:t>
            </a:r>
          </a:p>
          <a:p>
            <a:pPr algn="just">
              <a:lnSpc>
                <a:spcPct val="150000"/>
              </a:lnSpc>
              <a:buFont typeface="Wingdings" panose="05000000000000000000" pitchFamily="2" charset="2"/>
              <a:buChar char="ü"/>
            </a:pPr>
            <a:r>
              <a:rPr lang="en-US" sz="2000" dirty="0">
                <a:solidFill>
                  <a:schemeClr val="accent4"/>
                </a:solidFill>
              </a:rPr>
              <a:t>Deep Learning Algorithm</a:t>
            </a:r>
            <a:r>
              <a:rPr lang="en-US" sz="2400" dirty="0">
                <a:solidFill>
                  <a:schemeClr val="bg1"/>
                </a:solidFill>
              </a:rPr>
              <a:t>:   CNN, ANN.</a:t>
            </a:r>
          </a:p>
          <a:p>
            <a:pPr algn="just">
              <a:lnSpc>
                <a:spcPct val="150000"/>
              </a:lnSpc>
              <a:buFont typeface="Wingdings" panose="05000000000000000000" pitchFamily="2" charset="2"/>
              <a:buChar char="ü"/>
            </a:pPr>
            <a:r>
              <a:rPr lang="en-US" sz="2000" dirty="0">
                <a:solidFill>
                  <a:schemeClr val="accent4"/>
                </a:solidFill>
              </a:rPr>
              <a:t>IDE</a:t>
            </a:r>
            <a:r>
              <a:rPr lang="en-US" sz="2400" dirty="0">
                <a:solidFill>
                  <a:schemeClr val="bg1"/>
                </a:solidFill>
              </a:rPr>
              <a:t>:   </a:t>
            </a:r>
            <a:r>
              <a:rPr lang="en-US" sz="2400" dirty="0" err="1">
                <a:solidFill>
                  <a:schemeClr val="bg1"/>
                </a:solidFill>
              </a:rPr>
              <a:t>Jupyter</a:t>
            </a:r>
            <a:r>
              <a:rPr lang="en-US" sz="2400" dirty="0">
                <a:solidFill>
                  <a:schemeClr val="bg1"/>
                </a:solidFill>
              </a:rPr>
              <a:t> Notebook</a:t>
            </a:r>
          </a:p>
        </p:txBody>
      </p:sp>
      <p:sp>
        <p:nvSpPr>
          <p:cNvPr id="4" name="Google Shape;656;p40">
            <a:extLst>
              <a:ext uri="{FF2B5EF4-FFF2-40B4-BE49-F238E27FC236}">
                <a16:creationId xmlns:a16="http://schemas.microsoft.com/office/drawing/2014/main" id="{1D904E87-C4B6-4696-8605-D93C77D96C78}"/>
              </a:ext>
            </a:extLst>
          </p:cNvPr>
          <p:cNvSpPr txBox="1">
            <a:spLocks/>
          </p:cNvSpPr>
          <p:nvPr/>
        </p:nvSpPr>
        <p:spPr>
          <a:xfrm>
            <a:off x="-3508097" y="3165205"/>
            <a:ext cx="276292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6"/>
              </a:buClr>
              <a:buSzPts val="1400"/>
              <a:buFont typeface="Assistant"/>
              <a:buChar char="●"/>
              <a:defRPr sz="1200" b="0" i="0" u="none" strike="noStrike" cap="none">
                <a:solidFill>
                  <a:schemeClr val="lt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lt1"/>
              </a:buClr>
              <a:buSzPts val="1400"/>
              <a:buFont typeface="Assistant"/>
              <a:buChar char="■"/>
              <a:defRPr sz="1400" b="0" i="0" u="none" strike="noStrike" cap="none">
                <a:solidFill>
                  <a:schemeClr val="lt1"/>
                </a:solidFill>
                <a:latin typeface="Assistant"/>
                <a:ea typeface="Assistant"/>
                <a:cs typeface="Assistant"/>
                <a:sym typeface="Assistant"/>
              </a:defRPr>
            </a:lvl9pPr>
          </a:lstStyle>
          <a:p>
            <a:pPr marL="0" indent="0"/>
            <a:r>
              <a:rPr lang="en-US" b="1">
                <a:solidFill>
                  <a:schemeClr val="accent4">
                    <a:lumMod val="75000"/>
                  </a:schemeClr>
                </a:solidFill>
              </a:rPr>
              <a:t>Accelerometer</a:t>
            </a:r>
            <a:endParaRPr lang="en-US" b="1" dirty="0">
              <a:solidFill>
                <a:schemeClr val="accent4">
                  <a:lumMod val="75000"/>
                </a:schemeClr>
              </a:solidFill>
            </a:endParaRPr>
          </a:p>
        </p:txBody>
      </p:sp>
      <p:sp>
        <p:nvSpPr>
          <p:cNvPr id="5" name="Google Shape;657;p40">
            <a:extLst>
              <a:ext uri="{FF2B5EF4-FFF2-40B4-BE49-F238E27FC236}">
                <a16:creationId xmlns:a16="http://schemas.microsoft.com/office/drawing/2014/main" id="{73EA278D-4E63-4C70-860A-B24601B514F7}"/>
              </a:ext>
            </a:extLst>
          </p:cNvPr>
          <p:cNvSpPr txBox="1">
            <a:spLocks/>
          </p:cNvSpPr>
          <p:nvPr/>
        </p:nvSpPr>
        <p:spPr>
          <a:xfrm>
            <a:off x="-3369141" y="3697055"/>
            <a:ext cx="2485012"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The price of the accelerometer is around 500 BDT.</a:t>
            </a:r>
            <a:endParaRPr lang="en-US" dirty="0"/>
          </a:p>
        </p:txBody>
      </p:sp>
      <p:pic>
        <p:nvPicPr>
          <p:cNvPr id="6" name="Google Shape;662;p40">
            <a:extLst>
              <a:ext uri="{FF2B5EF4-FFF2-40B4-BE49-F238E27FC236}">
                <a16:creationId xmlns:a16="http://schemas.microsoft.com/office/drawing/2014/main" id="{2D542FA8-AFC2-474F-942A-BD3172312F87}"/>
              </a:ext>
            </a:extLst>
          </p:cNvPr>
          <p:cNvPicPr preferRelativeResize="0"/>
          <p:nvPr/>
        </p:nvPicPr>
        <p:blipFill>
          <a:blip r:embed="rId2">
            <a:extLst>
              <a:ext uri="{28A0092B-C50C-407E-A947-70E740481C1C}">
                <a14:useLocalDpi xmlns:a14="http://schemas.microsoft.com/office/drawing/2010/main" val="0"/>
              </a:ext>
            </a:extLst>
          </a:blip>
          <a:stretch>
            <a:fillRect/>
          </a:stretch>
        </p:blipFill>
        <p:spPr>
          <a:xfrm>
            <a:off x="-2931234" y="1372430"/>
            <a:ext cx="1696750" cy="1649450"/>
          </a:xfrm>
          <a:prstGeom prst="ellipse">
            <a:avLst/>
          </a:prstGeom>
          <a:noFill/>
          <a:ln>
            <a:noFill/>
          </a:ln>
          <a:effectLst>
            <a:outerShdw blurRad="57150" dist="19050" dir="5400000" algn="bl" rotWithShape="0">
              <a:schemeClr val="lt1">
                <a:alpha val="50000"/>
              </a:schemeClr>
            </a:outerShdw>
          </a:effectLst>
        </p:spPr>
      </p:pic>
      <p:sp>
        <p:nvSpPr>
          <p:cNvPr id="7" name="Google Shape;658;p40">
            <a:extLst>
              <a:ext uri="{FF2B5EF4-FFF2-40B4-BE49-F238E27FC236}">
                <a16:creationId xmlns:a16="http://schemas.microsoft.com/office/drawing/2014/main" id="{09E4F7EA-3EAD-40F8-8A21-6616C4335836}"/>
              </a:ext>
            </a:extLst>
          </p:cNvPr>
          <p:cNvSpPr txBox="1">
            <a:spLocks/>
          </p:cNvSpPr>
          <p:nvPr/>
        </p:nvSpPr>
        <p:spPr>
          <a:xfrm>
            <a:off x="2454462" y="7180347"/>
            <a:ext cx="2299304"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chemeClr val="accent4">
                    <a:lumMod val="75000"/>
                  </a:schemeClr>
                </a:solidFill>
              </a:rPr>
              <a:t>Gyroscope</a:t>
            </a:r>
            <a:endParaRPr lang="en-US" b="1" dirty="0">
              <a:solidFill>
                <a:schemeClr val="accent4">
                  <a:lumMod val="75000"/>
                </a:schemeClr>
              </a:solidFill>
            </a:endParaRPr>
          </a:p>
        </p:txBody>
      </p:sp>
      <p:sp>
        <p:nvSpPr>
          <p:cNvPr id="8" name="Google Shape;659;p40">
            <a:extLst>
              <a:ext uri="{FF2B5EF4-FFF2-40B4-BE49-F238E27FC236}">
                <a16:creationId xmlns:a16="http://schemas.microsoft.com/office/drawing/2014/main" id="{1C332AA4-E987-4AD1-B9EB-0181FCE235F7}"/>
              </a:ext>
            </a:extLst>
          </p:cNvPr>
          <p:cNvSpPr txBox="1">
            <a:spLocks/>
          </p:cNvSpPr>
          <p:nvPr/>
        </p:nvSpPr>
        <p:spPr>
          <a:xfrm>
            <a:off x="2454462" y="7665147"/>
            <a:ext cx="22071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The price of the Gyroscope is around 1000 BDT</a:t>
            </a:r>
            <a:endParaRPr lang="en-US" dirty="0"/>
          </a:p>
        </p:txBody>
      </p:sp>
      <p:pic>
        <p:nvPicPr>
          <p:cNvPr id="9" name="Google Shape;663;p40">
            <a:extLst>
              <a:ext uri="{FF2B5EF4-FFF2-40B4-BE49-F238E27FC236}">
                <a16:creationId xmlns:a16="http://schemas.microsoft.com/office/drawing/2014/main" id="{0F354134-686B-48FD-80EE-F5C4A412EBA3}"/>
              </a:ext>
            </a:extLst>
          </p:cNvPr>
          <p:cNvPicPr preferRelativeResize="0"/>
          <p:nvPr/>
        </p:nvPicPr>
        <p:blipFill>
          <a:blip r:embed="rId3">
            <a:extLst>
              <a:ext uri="{28A0092B-C50C-407E-A947-70E740481C1C}">
                <a14:useLocalDpi xmlns:a14="http://schemas.microsoft.com/office/drawing/2010/main" val="0"/>
              </a:ext>
            </a:extLst>
          </a:blip>
          <a:stretch>
            <a:fillRect/>
          </a:stretch>
        </p:blipFill>
        <p:spPr>
          <a:xfrm>
            <a:off x="2739272" y="5327597"/>
            <a:ext cx="1725029" cy="1701425"/>
          </a:xfrm>
          <a:prstGeom prst="ellipse">
            <a:avLst/>
          </a:prstGeom>
          <a:noFill/>
          <a:ln>
            <a:noFill/>
          </a:ln>
          <a:effectLst>
            <a:outerShdw blurRad="57150" dist="19050" dir="5400000" algn="bl" rotWithShape="0">
              <a:schemeClr val="lt1">
                <a:alpha val="50000"/>
              </a:schemeClr>
            </a:outerShdw>
          </a:effectLst>
        </p:spPr>
      </p:pic>
      <p:sp>
        <p:nvSpPr>
          <p:cNvPr id="10" name="Google Shape;660;p40">
            <a:extLst>
              <a:ext uri="{FF2B5EF4-FFF2-40B4-BE49-F238E27FC236}">
                <a16:creationId xmlns:a16="http://schemas.microsoft.com/office/drawing/2014/main" id="{EBE15AA9-AF0C-4CA7-A727-06CE21F11705}"/>
              </a:ext>
            </a:extLst>
          </p:cNvPr>
          <p:cNvSpPr txBox="1">
            <a:spLocks/>
          </p:cNvSpPr>
          <p:nvPr/>
        </p:nvSpPr>
        <p:spPr>
          <a:xfrm>
            <a:off x="9081693" y="3223405"/>
            <a:ext cx="22071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solidFill>
                  <a:schemeClr val="accent4">
                    <a:lumMod val="75000"/>
                  </a:schemeClr>
                </a:solidFill>
              </a:rPr>
              <a:t>Smartphone</a:t>
            </a:r>
            <a:endParaRPr lang="en-US" b="1" dirty="0">
              <a:solidFill>
                <a:schemeClr val="accent4">
                  <a:lumMod val="75000"/>
                </a:schemeClr>
              </a:solidFill>
            </a:endParaRPr>
          </a:p>
        </p:txBody>
      </p:sp>
      <p:sp>
        <p:nvSpPr>
          <p:cNvPr id="11" name="Google Shape;661;p40">
            <a:extLst>
              <a:ext uri="{FF2B5EF4-FFF2-40B4-BE49-F238E27FC236}">
                <a16:creationId xmlns:a16="http://schemas.microsoft.com/office/drawing/2014/main" id="{1C2578E4-3C4D-4E4A-BFEB-F81BE2394042}"/>
              </a:ext>
            </a:extLst>
          </p:cNvPr>
          <p:cNvSpPr txBox="1">
            <a:spLocks/>
          </p:cNvSpPr>
          <p:nvPr/>
        </p:nvSpPr>
        <p:spPr>
          <a:xfrm>
            <a:off x="9081693" y="3708205"/>
            <a:ext cx="22071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Any smartphone with camera and GPS tracker will be okay.</a:t>
            </a:r>
            <a:endParaRPr lang="en-US" dirty="0"/>
          </a:p>
        </p:txBody>
      </p:sp>
      <p:pic>
        <p:nvPicPr>
          <p:cNvPr id="12" name="Google Shape;664;p40">
            <a:extLst>
              <a:ext uri="{FF2B5EF4-FFF2-40B4-BE49-F238E27FC236}">
                <a16:creationId xmlns:a16="http://schemas.microsoft.com/office/drawing/2014/main" id="{6C4A6A8D-A70E-45B9-9B20-F313A456717C}"/>
              </a:ext>
            </a:extLst>
          </p:cNvPr>
          <p:cNvPicPr preferRelativeResize="0"/>
          <p:nvPr/>
        </p:nvPicPr>
        <p:blipFill>
          <a:blip r:embed="rId4">
            <a:extLst>
              <a:ext uri="{28A0092B-C50C-407E-A947-70E740481C1C}">
                <a14:useLocalDpi xmlns:a14="http://schemas.microsoft.com/office/drawing/2010/main" val="0"/>
              </a:ext>
            </a:extLst>
          </a:blip>
          <a:stretch>
            <a:fillRect/>
          </a:stretch>
        </p:blipFill>
        <p:spPr>
          <a:xfrm>
            <a:off x="9380642" y="1372430"/>
            <a:ext cx="1745163" cy="1788012"/>
          </a:xfrm>
          <a:prstGeom prst="ellipse">
            <a:avLst/>
          </a:prstGeom>
          <a:noFill/>
          <a:ln>
            <a:noFill/>
          </a:ln>
          <a:effectLst>
            <a:outerShdw blurRad="57150" dist="19050" dir="5400000" algn="bl" rotWithShape="0">
              <a:schemeClr val="lt1">
                <a:alpha val="50000"/>
              </a:schemeClr>
            </a:outerShdw>
          </a:effectLst>
        </p:spPr>
      </p:pic>
    </p:spTree>
    <p:extLst>
      <p:ext uri="{BB962C8B-B14F-4D97-AF65-F5344CB8AC3E}">
        <p14:creationId xmlns:p14="http://schemas.microsoft.com/office/powerpoint/2010/main" val="120179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0"/>
          <p:cNvSpPr txBox="1">
            <a:spLocks noGrp="1"/>
          </p:cNvSpPr>
          <p:nvPr>
            <p:ph type="title"/>
          </p:nvPr>
        </p:nvSpPr>
        <p:spPr>
          <a:xfrm>
            <a:off x="713100" y="25167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b="1" dirty="0"/>
              <a:t>Project </a:t>
            </a:r>
            <a:r>
              <a:rPr lang="en" sz="2800" b="1" dirty="0">
                <a:solidFill>
                  <a:schemeClr val="accent5"/>
                </a:solidFill>
              </a:rPr>
              <a:t>Budget</a:t>
            </a:r>
            <a:endParaRPr sz="2800" b="1" dirty="0">
              <a:solidFill>
                <a:schemeClr val="accent5"/>
              </a:solidFill>
            </a:endParaRPr>
          </a:p>
        </p:txBody>
      </p:sp>
      <p:sp>
        <p:nvSpPr>
          <p:cNvPr id="656" name="Google Shape;656;p40"/>
          <p:cNvSpPr txBox="1">
            <a:spLocks noGrp="1"/>
          </p:cNvSpPr>
          <p:nvPr>
            <p:ph type="subTitle" idx="1"/>
          </p:nvPr>
        </p:nvSpPr>
        <p:spPr>
          <a:xfrm>
            <a:off x="565962" y="3147675"/>
            <a:ext cx="2762925" cy="484800"/>
          </a:xfrm>
          <a:prstGeom prst="rect">
            <a:avLst/>
          </a:prstGeom>
        </p:spPr>
        <p:txBody>
          <a:bodyPr spcFirstLastPara="1" wrap="square" lIns="91425" tIns="91425" rIns="91425" bIns="91425" anchor="b" anchorCtr="0">
            <a:noAutofit/>
          </a:bodyPr>
          <a:lstStyle/>
          <a:p>
            <a:pPr marL="0" lvl="0" indent="0"/>
            <a:r>
              <a:rPr lang="en-US" b="1" dirty="0">
                <a:solidFill>
                  <a:schemeClr val="accent4">
                    <a:lumMod val="75000"/>
                  </a:schemeClr>
                </a:solidFill>
              </a:rPr>
              <a:t>Accelerometer</a:t>
            </a:r>
            <a:endParaRPr b="1" dirty="0">
              <a:solidFill>
                <a:schemeClr val="accent4">
                  <a:lumMod val="75000"/>
                </a:schemeClr>
              </a:solidFill>
            </a:endParaRPr>
          </a:p>
        </p:txBody>
      </p:sp>
      <p:sp>
        <p:nvSpPr>
          <p:cNvPr id="657" name="Google Shape;657;p40"/>
          <p:cNvSpPr txBox="1">
            <a:spLocks noGrp="1"/>
          </p:cNvSpPr>
          <p:nvPr>
            <p:ph type="subTitle" idx="2"/>
          </p:nvPr>
        </p:nvSpPr>
        <p:spPr>
          <a:xfrm>
            <a:off x="704918" y="3679525"/>
            <a:ext cx="24850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price of the accelerometer is around 500 BDT.</a:t>
            </a:r>
            <a:endParaRPr dirty="0"/>
          </a:p>
        </p:txBody>
      </p:sp>
      <p:sp>
        <p:nvSpPr>
          <p:cNvPr id="658" name="Google Shape;658;p40"/>
          <p:cNvSpPr txBox="1">
            <a:spLocks noGrp="1"/>
          </p:cNvSpPr>
          <p:nvPr>
            <p:ph type="subTitle" idx="3"/>
          </p:nvPr>
        </p:nvSpPr>
        <p:spPr>
          <a:xfrm>
            <a:off x="3468450" y="3205875"/>
            <a:ext cx="2299304" cy="484800"/>
          </a:xfrm>
          <a:prstGeom prst="rect">
            <a:avLst/>
          </a:prstGeom>
        </p:spPr>
        <p:txBody>
          <a:bodyPr spcFirstLastPara="1" wrap="square" lIns="91425" tIns="91425" rIns="91425" bIns="91425" anchor="b" anchorCtr="0">
            <a:noAutofit/>
          </a:bodyPr>
          <a:lstStyle/>
          <a:p>
            <a:pPr marL="0" lvl="0" indent="0"/>
            <a:r>
              <a:rPr lang="en-US" b="1" dirty="0">
                <a:solidFill>
                  <a:schemeClr val="accent4">
                    <a:lumMod val="75000"/>
                  </a:schemeClr>
                </a:solidFill>
              </a:rPr>
              <a:t>Gyroscope</a:t>
            </a:r>
            <a:endParaRPr b="1" dirty="0">
              <a:solidFill>
                <a:schemeClr val="accent4">
                  <a:lumMod val="75000"/>
                </a:schemeClr>
              </a:solidFill>
            </a:endParaRPr>
          </a:p>
        </p:txBody>
      </p:sp>
      <p:sp>
        <p:nvSpPr>
          <p:cNvPr id="659" name="Google Shape;659;p40"/>
          <p:cNvSpPr txBox="1">
            <a:spLocks noGrp="1"/>
          </p:cNvSpPr>
          <p:nvPr>
            <p:ph type="subTitle" idx="4"/>
          </p:nvPr>
        </p:nvSpPr>
        <p:spPr>
          <a:xfrm>
            <a:off x="3468450" y="3690675"/>
            <a:ext cx="220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price of the Gyroscope is around 1000 BDT</a:t>
            </a:r>
            <a:endParaRPr dirty="0"/>
          </a:p>
        </p:txBody>
      </p:sp>
      <p:sp>
        <p:nvSpPr>
          <p:cNvPr id="660" name="Google Shape;660;p40"/>
          <p:cNvSpPr txBox="1">
            <a:spLocks noGrp="1"/>
          </p:cNvSpPr>
          <p:nvPr>
            <p:ph type="subTitle" idx="5"/>
          </p:nvPr>
        </p:nvSpPr>
        <p:spPr>
          <a:xfrm>
            <a:off x="6093025" y="3205875"/>
            <a:ext cx="22071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4">
                    <a:lumMod val="75000"/>
                  </a:schemeClr>
                </a:solidFill>
              </a:rPr>
              <a:t>Smartphone</a:t>
            </a:r>
            <a:endParaRPr b="1" dirty="0">
              <a:solidFill>
                <a:schemeClr val="accent4">
                  <a:lumMod val="75000"/>
                </a:schemeClr>
              </a:solidFill>
            </a:endParaRPr>
          </a:p>
        </p:txBody>
      </p:sp>
      <p:sp>
        <p:nvSpPr>
          <p:cNvPr id="661" name="Google Shape;661;p40"/>
          <p:cNvSpPr txBox="1">
            <a:spLocks noGrp="1"/>
          </p:cNvSpPr>
          <p:nvPr>
            <p:ph type="subTitle" idx="6"/>
          </p:nvPr>
        </p:nvSpPr>
        <p:spPr>
          <a:xfrm>
            <a:off x="6093025" y="3690675"/>
            <a:ext cx="220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Any smartphone with camera and GPS tracker will be okay.</a:t>
            </a:r>
            <a:endParaRPr dirty="0"/>
          </a:p>
        </p:txBody>
      </p:sp>
      <p:pic>
        <p:nvPicPr>
          <p:cNvPr id="662" name="Google Shape;662;p40"/>
          <p:cNvPicPr preferRelativeResize="0"/>
          <p:nvPr/>
        </p:nvPicPr>
        <p:blipFill>
          <a:blip r:embed="rId3">
            <a:extLst>
              <a:ext uri="{28A0092B-C50C-407E-A947-70E740481C1C}">
                <a14:useLocalDpi xmlns:a14="http://schemas.microsoft.com/office/drawing/2010/main" val="0"/>
              </a:ext>
            </a:extLst>
          </a:blip>
          <a:stretch>
            <a:fillRect/>
          </a:stretch>
        </p:blipFill>
        <p:spPr>
          <a:xfrm>
            <a:off x="1142825" y="1354900"/>
            <a:ext cx="1696750" cy="1649450"/>
          </a:xfrm>
          <a:prstGeom prst="ellipse">
            <a:avLst/>
          </a:prstGeom>
          <a:noFill/>
          <a:ln>
            <a:noFill/>
          </a:ln>
          <a:effectLst>
            <a:outerShdw blurRad="57150" dist="19050" dir="5400000" algn="bl" rotWithShape="0">
              <a:schemeClr val="lt1">
                <a:alpha val="50000"/>
              </a:schemeClr>
            </a:outerShdw>
          </a:effectLst>
        </p:spPr>
      </p:pic>
      <p:pic>
        <p:nvPicPr>
          <p:cNvPr id="663" name="Google Shape;663;p40"/>
          <p:cNvPicPr preferRelativeResize="0"/>
          <p:nvPr/>
        </p:nvPicPr>
        <p:blipFill>
          <a:blip r:embed="rId4">
            <a:extLst>
              <a:ext uri="{28A0092B-C50C-407E-A947-70E740481C1C}">
                <a14:useLocalDpi xmlns:a14="http://schemas.microsoft.com/office/drawing/2010/main" val="0"/>
              </a:ext>
            </a:extLst>
          </a:blip>
          <a:stretch>
            <a:fillRect/>
          </a:stretch>
        </p:blipFill>
        <p:spPr>
          <a:xfrm>
            <a:off x="3753260" y="1353125"/>
            <a:ext cx="1725029" cy="1701425"/>
          </a:xfrm>
          <a:prstGeom prst="ellipse">
            <a:avLst/>
          </a:prstGeom>
          <a:noFill/>
          <a:ln>
            <a:noFill/>
          </a:ln>
          <a:effectLst>
            <a:outerShdw blurRad="57150" dist="19050" dir="5400000" algn="bl" rotWithShape="0">
              <a:schemeClr val="lt1">
                <a:alpha val="50000"/>
              </a:schemeClr>
            </a:outerShdw>
          </a:effectLst>
        </p:spPr>
      </p:pic>
      <p:pic>
        <p:nvPicPr>
          <p:cNvPr id="664" name="Google Shape;664;p40"/>
          <p:cNvPicPr preferRelativeResize="0"/>
          <p:nvPr/>
        </p:nvPicPr>
        <p:blipFill>
          <a:blip r:embed="rId5">
            <a:extLst>
              <a:ext uri="{28A0092B-C50C-407E-A947-70E740481C1C}">
                <a14:useLocalDpi xmlns:a14="http://schemas.microsoft.com/office/drawing/2010/main" val="0"/>
              </a:ext>
            </a:extLst>
          </a:blip>
          <a:stretch>
            <a:fillRect/>
          </a:stretch>
        </p:blipFill>
        <p:spPr>
          <a:xfrm>
            <a:off x="6391974" y="1354900"/>
            <a:ext cx="1745163" cy="1788012"/>
          </a:xfrm>
          <a:prstGeom prst="ellipse">
            <a:avLst/>
          </a:prstGeom>
          <a:noFill/>
          <a:ln>
            <a:noFill/>
          </a:ln>
          <a:effectLst>
            <a:outerShdw blurRad="57150" dist="19050" dir="5400000" algn="bl" rotWithShape="0">
              <a:schemeClr val="lt1">
                <a:alpha val="50000"/>
              </a:schemeClr>
            </a:outerShdw>
          </a:effectLst>
        </p:spPr>
      </p:pic>
      <p:sp>
        <p:nvSpPr>
          <p:cNvPr id="12" name="TextBox 11">
            <a:extLst>
              <a:ext uri="{FF2B5EF4-FFF2-40B4-BE49-F238E27FC236}">
                <a16:creationId xmlns:a16="http://schemas.microsoft.com/office/drawing/2014/main" id="{4B2CDEBE-61BD-4ACB-B042-0C9F2CB5C824}"/>
              </a:ext>
            </a:extLst>
          </p:cNvPr>
          <p:cNvSpPr txBox="1"/>
          <p:nvPr/>
        </p:nvSpPr>
        <p:spPr>
          <a:xfrm>
            <a:off x="-2696572" y="307192"/>
            <a:ext cx="2696572" cy="461665"/>
          </a:xfrm>
          <a:prstGeom prst="rect">
            <a:avLst/>
          </a:prstGeom>
          <a:noFill/>
        </p:spPr>
        <p:txBody>
          <a:bodyPr wrap="none" rtlCol="0">
            <a:spAutoFit/>
          </a:bodyPr>
          <a:lstStyle/>
          <a:p>
            <a:r>
              <a:rPr lang="en-US" sz="2400" b="1" dirty="0">
                <a:solidFill>
                  <a:schemeClr val="bg1"/>
                </a:solidFill>
              </a:rPr>
              <a:t>Project</a:t>
            </a:r>
            <a:r>
              <a:rPr lang="en-US" sz="2400" b="1" dirty="0">
                <a:solidFill>
                  <a:schemeClr val="accent5"/>
                </a:solidFill>
              </a:rPr>
              <a:t> Workflow</a:t>
            </a:r>
          </a:p>
        </p:txBody>
      </p:sp>
    </p:spTree>
    <p:extLst>
      <p:ext uri="{BB962C8B-B14F-4D97-AF65-F5344CB8AC3E}">
        <p14:creationId xmlns:p14="http://schemas.microsoft.com/office/powerpoint/2010/main" val="1276200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393" y="97243"/>
            <a:ext cx="2696572" cy="461665"/>
          </a:xfrm>
          <a:prstGeom prst="rect">
            <a:avLst/>
          </a:prstGeom>
          <a:noFill/>
        </p:spPr>
        <p:txBody>
          <a:bodyPr wrap="none" rtlCol="0">
            <a:spAutoFit/>
          </a:bodyPr>
          <a:lstStyle/>
          <a:p>
            <a:r>
              <a:rPr lang="en-US" sz="2400" b="1" dirty="0">
                <a:solidFill>
                  <a:schemeClr val="bg1"/>
                </a:solidFill>
              </a:rPr>
              <a:t>Project</a:t>
            </a:r>
            <a:r>
              <a:rPr lang="en-US" sz="2400" b="1" dirty="0">
                <a:solidFill>
                  <a:schemeClr val="accent5"/>
                </a:solidFill>
              </a:rPr>
              <a:t> Workflow</a:t>
            </a:r>
          </a:p>
        </p:txBody>
      </p:sp>
      <p:pic>
        <p:nvPicPr>
          <p:cNvPr id="5" name="Picture 4"/>
          <p:cNvPicPr>
            <a:picLocks noChangeAspect="1"/>
          </p:cNvPicPr>
          <p:nvPr/>
        </p:nvPicPr>
        <p:blipFill>
          <a:blip r:embed="rId2"/>
          <a:stretch>
            <a:fillRect/>
          </a:stretch>
        </p:blipFill>
        <p:spPr>
          <a:xfrm rot="245458">
            <a:off x="563014" y="823886"/>
            <a:ext cx="1173272" cy="1448899"/>
          </a:xfrm>
          <a:prstGeom prst="rect">
            <a:avLst/>
          </a:prstGeom>
        </p:spPr>
      </p:pic>
      <p:sp>
        <p:nvSpPr>
          <p:cNvPr id="6" name="Right Arrow 5"/>
          <p:cNvSpPr/>
          <p:nvPr/>
        </p:nvSpPr>
        <p:spPr>
          <a:xfrm>
            <a:off x="1921655" y="1508079"/>
            <a:ext cx="915094" cy="2755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2962596" y="1256521"/>
            <a:ext cx="707405" cy="877084"/>
          </a:xfrm>
          <a:prstGeom prst="rect">
            <a:avLst/>
          </a:prstGeom>
        </p:spPr>
      </p:pic>
      <p:sp>
        <p:nvSpPr>
          <p:cNvPr id="11" name="TextBox 10"/>
          <p:cNvSpPr txBox="1"/>
          <p:nvPr/>
        </p:nvSpPr>
        <p:spPr>
          <a:xfrm>
            <a:off x="2844132" y="871472"/>
            <a:ext cx="923651" cy="307777"/>
          </a:xfrm>
          <a:prstGeom prst="rect">
            <a:avLst/>
          </a:prstGeom>
          <a:noFill/>
        </p:spPr>
        <p:txBody>
          <a:bodyPr wrap="none" rtlCol="0">
            <a:spAutoFit/>
          </a:bodyPr>
          <a:lstStyle/>
          <a:p>
            <a:r>
              <a:rPr lang="en-US" dirty="0">
                <a:solidFill>
                  <a:schemeClr val="accent6">
                    <a:lumMod val="20000"/>
                    <a:lumOff val="80000"/>
                  </a:schemeClr>
                </a:solidFill>
              </a:rPr>
              <a:t>CSV files</a:t>
            </a:r>
          </a:p>
        </p:txBody>
      </p:sp>
      <p:sp>
        <p:nvSpPr>
          <p:cNvPr id="12" name="Right Arrow 11"/>
          <p:cNvSpPr/>
          <p:nvPr/>
        </p:nvSpPr>
        <p:spPr>
          <a:xfrm>
            <a:off x="3833073" y="1520910"/>
            <a:ext cx="1032802" cy="26274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p:cNvSpPr txBox="1"/>
          <p:nvPr/>
        </p:nvSpPr>
        <p:spPr>
          <a:xfrm>
            <a:off x="1796039" y="1770823"/>
            <a:ext cx="1160895" cy="307777"/>
          </a:xfrm>
          <a:prstGeom prst="rect">
            <a:avLst/>
          </a:prstGeom>
          <a:noFill/>
        </p:spPr>
        <p:txBody>
          <a:bodyPr wrap="none" rtlCol="0">
            <a:spAutoFit/>
          </a:bodyPr>
          <a:lstStyle/>
          <a:p>
            <a:r>
              <a:rPr lang="en-US" dirty="0">
                <a:solidFill>
                  <a:schemeClr val="accent6">
                    <a:lumMod val="20000"/>
                    <a:lumOff val="80000"/>
                  </a:schemeClr>
                </a:solidFill>
              </a:rPr>
              <a:t>Data Collect</a:t>
            </a:r>
          </a:p>
        </p:txBody>
      </p:sp>
      <p:graphicFrame>
        <p:nvGraphicFramePr>
          <p:cNvPr id="14" name="Diagram 13"/>
          <p:cNvGraphicFramePr/>
          <p:nvPr>
            <p:extLst>
              <p:ext uri="{D42A27DB-BD31-4B8C-83A1-F6EECF244321}">
                <p14:modId xmlns:p14="http://schemas.microsoft.com/office/powerpoint/2010/main" val="471243547"/>
              </p:ext>
            </p:extLst>
          </p:nvPr>
        </p:nvGraphicFramePr>
        <p:xfrm>
          <a:off x="5042095" y="675315"/>
          <a:ext cx="2432916" cy="1665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p:cNvPicPr>
            <a:picLocks noChangeAspect="1"/>
          </p:cNvPicPr>
          <p:nvPr/>
        </p:nvPicPr>
        <p:blipFill>
          <a:blip r:embed="rId9"/>
          <a:stretch>
            <a:fillRect/>
          </a:stretch>
        </p:blipFill>
        <p:spPr>
          <a:xfrm rot="5565248">
            <a:off x="7615940" y="1620059"/>
            <a:ext cx="908630" cy="881848"/>
          </a:xfrm>
          <a:prstGeom prst="rect">
            <a:avLst/>
          </a:prstGeom>
          <a:noFill/>
        </p:spPr>
      </p:pic>
      <p:pic>
        <p:nvPicPr>
          <p:cNvPr id="18" name="Picture 17"/>
          <p:cNvPicPr>
            <a:picLocks noChangeAspect="1"/>
          </p:cNvPicPr>
          <p:nvPr/>
        </p:nvPicPr>
        <p:blipFill>
          <a:blip r:embed="rId10"/>
          <a:stretch>
            <a:fillRect/>
          </a:stretch>
        </p:blipFill>
        <p:spPr>
          <a:xfrm>
            <a:off x="4289968" y="2662960"/>
            <a:ext cx="1209780" cy="1209780"/>
          </a:xfrm>
          <a:prstGeom prst="rect">
            <a:avLst/>
          </a:prstGeom>
        </p:spPr>
      </p:pic>
      <p:sp>
        <p:nvSpPr>
          <p:cNvPr id="20" name="Oval 19"/>
          <p:cNvSpPr/>
          <p:nvPr/>
        </p:nvSpPr>
        <p:spPr>
          <a:xfrm>
            <a:off x="718248" y="2312790"/>
            <a:ext cx="2319959" cy="22192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1" name="Picture 20"/>
          <p:cNvPicPr>
            <a:picLocks noChangeAspect="1"/>
          </p:cNvPicPr>
          <p:nvPr/>
        </p:nvPicPr>
        <p:blipFill>
          <a:blip r:embed="rId11"/>
          <a:stretch>
            <a:fillRect/>
          </a:stretch>
        </p:blipFill>
        <p:spPr>
          <a:xfrm>
            <a:off x="1663829" y="2540596"/>
            <a:ext cx="597764" cy="597764"/>
          </a:xfrm>
          <a:prstGeom prst="rect">
            <a:avLst/>
          </a:prstGeom>
        </p:spPr>
      </p:pic>
      <p:pic>
        <p:nvPicPr>
          <p:cNvPr id="22" name="Picture 21"/>
          <p:cNvPicPr>
            <a:picLocks noChangeAspect="1"/>
          </p:cNvPicPr>
          <p:nvPr/>
        </p:nvPicPr>
        <p:blipFill>
          <a:blip r:embed="rId12"/>
          <a:stretch>
            <a:fillRect/>
          </a:stretch>
        </p:blipFill>
        <p:spPr>
          <a:xfrm>
            <a:off x="1037579" y="3001121"/>
            <a:ext cx="533458" cy="533458"/>
          </a:xfrm>
          <a:prstGeom prst="rect">
            <a:avLst/>
          </a:prstGeom>
        </p:spPr>
      </p:pic>
      <p:pic>
        <p:nvPicPr>
          <p:cNvPr id="23" name="Picture 22"/>
          <p:cNvPicPr>
            <a:picLocks noChangeAspect="1"/>
          </p:cNvPicPr>
          <p:nvPr/>
        </p:nvPicPr>
        <p:blipFill>
          <a:blip r:embed="rId13"/>
          <a:stretch>
            <a:fillRect/>
          </a:stretch>
        </p:blipFill>
        <p:spPr>
          <a:xfrm>
            <a:off x="2275818" y="2953524"/>
            <a:ext cx="553610" cy="553610"/>
          </a:xfrm>
          <a:prstGeom prst="rect">
            <a:avLst/>
          </a:prstGeom>
        </p:spPr>
      </p:pic>
      <p:pic>
        <p:nvPicPr>
          <p:cNvPr id="24" name="Picture 23"/>
          <p:cNvPicPr>
            <a:picLocks noChangeAspect="1"/>
          </p:cNvPicPr>
          <p:nvPr/>
        </p:nvPicPr>
        <p:blipFill>
          <a:blip r:embed="rId14"/>
          <a:stretch>
            <a:fillRect/>
          </a:stretch>
        </p:blipFill>
        <p:spPr>
          <a:xfrm>
            <a:off x="1096127" y="3534579"/>
            <a:ext cx="885186" cy="885186"/>
          </a:xfrm>
          <a:prstGeom prst="rect">
            <a:avLst/>
          </a:prstGeom>
        </p:spPr>
      </p:pic>
      <p:pic>
        <p:nvPicPr>
          <p:cNvPr id="25" name="Picture 24"/>
          <p:cNvPicPr>
            <a:picLocks noChangeAspect="1"/>
          </p:cNvPicPr>
          <p:nvPr/>
        </p:nvPicPr>
        <p:blipFill>
          <a:blip r:embed="rId15"/>
          <a:stretch>
            <a:fillRect/>
          </a:stretch>
        </p:blipFill>
        <p:spPr>
          <a:xfrm>
            <a:off x="1930683" y="3605185"/>
            <a:ext cx="743973" cy="743973"/>
          </a:xfrm>
          <a:prstGeom prst="rect">
            <a:avLst/>
          </a:prstGeom>
        </p:spPr>
      </p:pic>
      <p:sp>
        <p:nvSpPr>
          <p:cNvPr id="26" name="Left Arrow 25"/>
          <p:cNvSpPr/>
          <p:nvPr/>
        </p:nvSpPr>
        <p:spPr>
          <a:xfrm>
            <a:off x="5650815" y="3076643"/>
            <a:ext cx="1341925" cy="29876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Left Arrow 28"/>
          <p:cNvSpPr/>
          <p:nvPr/>
        </p:nvSpPr>
        <p:spPr>
          <a:xfrm>
            <a:off x="3132415" y="3076643"/>
            <a:ext cx="1044387" cy="309047"/>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16"/>
          <a:stretch>
            <a:fillRect/>
          </a:stretch>
        </p:blipFill>
        <p:spPr>
          <a:xfrm>
            <a:off x="1617887" y="3242312"/>
            <a:ext cx="611081" cy="611081"/>
          </a:xfrm>
          <a:prstGeom prst="rect">
            <a:avLst/>
          </a:prstGeom>
        </p:spPr>
      </p:pic>
      <p:sp>
        <p:nvSpPr>
          <p:cNvPr id="3" name="TextBox 2"/>
          <p:cNvSpPr txBox="1"/>
          <p:nvPr/>
        </p:nvSpPr>
        <p:spPr>
          <a:xfrm>
            <a:off x="3660805" y="1782141"/>
            <a:ext cx="1329210" cy="307777"/>
          </a:xfrm>
          <a:prstGeom prst="rect">
            <a:avLst/>
          </a:prstGeom>
          <a:noFill/>
        </p:spPr>
        <p:txBody>
          <a:bodyPr wrap="none" rtlCol="0">
            <a:spAutoFit/>
          </a:bodyPr>
          <a:lstStyle/>
          <a:p>
            <a:r>
              <a:rPr lang="en-US" dirty="0">
                <a:solidFill>
                  <a:schemeClr val="bg1"/>
                </a:solidFill>
              </a:rPr>
              <a:t>Preprocessing</a:t>
            </a:r>
          </a:p>
        </p:txBody>
      </p:sp>
      <p:sp>
        <p:nvSpPr>
          <p:cNvPr id="28" name="TextBox 27"/>
          <p:cNvSpPr txBox="1"/>
          <p:nvPr/>
        </p:nvSpPr>
        <p:spPr>
          <a:xfrm>
            <a:off x="7353619" y="3966832"/>
            <a:ext cx="1623020" cy="523220"/>
          </a:xfrm>
          <a:prstGeom prst="rect">
            <a:avLst/>
          </a:prstGeom>
          <a:noFill/>
        </p:spPr>
        <p:txBody>
          <a:bodyPr wrap="square" rtlCol="0">
            <a:spAutoFit/>
          </a:bodyPr>
          <a:lstStyle/>
          <a:p>
            <a:r>
              <a:rPr lang="en-US" dirty="0">
                <a:solidFill>
                  <a:schemeClr val="bg1"/>
                </a:solidFill>
              </a:rPr>
              <a:t>Feature Selection </a:t>
            </a:r>
          </a:p>
          <a:p>
            <a:r>
              <a:rPr lang="en-US" dirty="0">
                <a:solidFill>
                  <a:schemeClr val="bg1"/>
                </a:solidFill>
              </a:rPr>
              <a:t>and Extraction</a:t>
            </a:r>
          </a:p>
        </p:txBody>
      </p:sp>
      <p:pic>
        <p:nvPicPr>
          <p:cNvPr id="4" name="Picture 3"/>
          <p:cNvPicPr>
            <a:picLocks noChangeAspect="1"/>
          </p:cNvPicPr>
          <p:nvPr/>
        </p:nvPicPr>
        <p:blipFill>
          <a:blip r:embed="rId17"/>
          <a:stretch>
            <a:fillRect/>
          </a:stretch>
        </p:blipFill>
        <p:spPr>
          <a:xfrm>
            <a:off x="7426885" y="2575630"/>
            <a:ext cx="1356168" cy="1356168"/>
          </a:xfrm>
          <a:prstGeom prst="rect">
            <a:avLst/>
          </a:prstGeom>
        </p:spPr>
      </p:pic>
      <p:sp>
        <p:nvSpPr>
          <p:cNvPr id="30" name="TextBox 29"/>
          <p:cNvSpPr txBox="1"/>
          <p:nvPr/>
        </p:nvSpPr>
        <p:spPr>
          <a:xfrm>
            <a:off x="5620853" y="3465658"/>
            <a:ext cx="1980875" cy="954107"/>
          </a:xfrm>
          <a:prstGeom prst="rect">
            <a:avLst/>
          </a:prstGeom>
          <a:noFill/>
        </p:spPr>
        <p:txBody>
          <a:bodyPr wrap="square" rtlCol="0">
            <a:spAutoFit/>
          </a:bodyPr>
          <a:lstStyle/>
          <a:p>
            <a:r>
              <a:rPr lang="en-US" dirty="0">
                <a:solidFill>
                  <a:schemeClr val="bg1"/>
                </a:solidFill>
              </a:rPr>
              <a:t>Classification with Supervised Machine Learning &amp; Deep Learning method</a:t>
            </a:r>
          </a:p>
        </p:txBody>
      </p:sp>
      <p:sp>
        <p:nvSpPr>
          <p:cNvPr id="31" name="TextBox 30"/>
          <p:cNvSpPr txBox="1"/>
          <p:nvPr/>
        </p:nvSpPr>
        <p:spPr>
          <a:xfrm>
            <a:off x="3373948" y="3375403"/>
            <a:ext cx="764953" cy="338554"/>
          </a:xfrm>
          <a:prstGeom prst="rect">
            <a:avLst/>
          </a:prstGeom>
          <a:noFill/>
        </p:spPr>
        <p:txBody>
          <a:bodyPr wrap="none" rtlCol="0">
            <a:spAutoFit/>
          </a:bodyPr>
          <a:lstStyle/>
          <a:p>
            <a:r>
              <a:rPr lang="en-US" sz="1600" dirty="0">
                <a:solidFill>
                  <a:schemeClr val="bg1"/>
                </a:solidFill>
              </a:rPr>
              <a:t>Result</a:t>
            </a:r>
          </a:p>
        </p:txBody>
      </p:sp>
      <p:pic>
        <p:nvPicPr>
          <p:cNvPr id="7" name="Picture 6">
            <a:extLst>
              <a:ext uri="{FF2B5EF4-FFF2-40B4-BE49-F238E27FC236}">
                <a16:creationId xmlns:a16="http://schemas.microsoft.com/office/drawing/2014/main" id="{AAB31B9E-64A5-4117-8FCE-4389B518E3E9}"/>
              </a:ext>
            </a:extLst>
          </p:cNvPr>
          <p:cNvPicPr>
            <a:picLocks noChangeAspect="1"/>
          </p:cNvPicPr>
          <p:nvPr/>
        </p:nvPicPr>
        <p:blipFill>
          <a:blip r:embed="rId18"/>
          <a:stretch>
            <a:fillRect/>
          </a:stretch>
        </p:blipFill>
        <p:spPr>
          <a:xfrm>
            <a:off x="2948243" y="5279771"/>
            <a:ext cx="3641743" cy="1739063"/>
          </a:xfrm>
          <a:prstGeom prst="rect">
            <a:avLst/>
          </a:prstGeom>
        </p:spPr>
      </p:pic>
    </p:spTree>
    <p:extLst>
      <p:ext uri="{BB962C8B-B14F-4D97-AF65-F5344CB8AC3E}">
        <p14:creationId xmlns:p14="http://schemas.microsoft.com/office/powerpoint/2010/main" val="522501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815</Words>
  <Application>Microsoft Office PowerPoint</Application>
  <PresentationFormat>On-screen Show (16:9)</PresentationFormat>
  <Paragraphs>79</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Bahnschrift Light SemiCondensed</vt:lpstr>
      <vt:lpstr>Arial Rounded MT Bold</vt:lpstr>
      <vt:lpstr>Manrope</vt:lpstr>
      <vt:lpstr>Wingdings</vt:lpstr>
      <vt:lpstr>Imprint MT Shadow</vt:lpstr>
      <vt:lpstr>Roboto</vt:lpstr>
      <vt:lpstr>Arial</vt:lpstr>
      <vt:lpstr>Assistant</vt:lpstr>
      <vt:lpstr>Humanoid Robot Pitch Deck by Slidesgo</vt:lpstr>
      <vt:lpstr>Human Activity Recognition</vt:lpstr>
      <vt:lpstr>Table of Contents</vt:lpstr>
      <vt:lpstr>Brief about Project</vt:lpstr>
      <vt:lpstr>PowerPoint Presentation</vt:lpstr>
      <vt:lpstr>Dataset Features</vt:lpstr>
      <vt:lpstr>Poject Dataset</vt:lpstr>
      <vt:lpstr>Software Stack</vt:lpstr>
      <vt:lpstr>Project Budget</vt:lpstr>
      <vt:lpstr>PowerPoint Presentation</vt:lpstr>
      <vt:lpstr>Gantt Chart</vt:lpstr>
      <vt:lpstr>Work Distribution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HUMANOID ROBOT PITCH DECK</dc:title>
  <cp:lastModifiedBy>Mahmud Shah</cp:lastModifiedBy>
  <cp:revision>106</cp:revision>
  <dcterms:modified xsi:type="dcterms:W3CDTF">2023-02-27T14:01:54Z</dcterms:modified>
</cp:coreProperties>
</file>