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2"/>
  </p:notesMasterIdLst>
  <p:sldIdLst>
    <p:sldId id="374" r:id="rId5"/>
    <p:sldId id="299" r:id="rId6"/>
    <p:sldId id="298" r:id="rId7"/>
    <p:sldId id="345" r:id="rId8"/>
    <p:sldId id="346" r:id="rId9"/>
    <p:sldId id="331" r:id="rId10"/>
    <p:sldId id="349" r:id="rId11"/>
    <p:sldId id="350" r:id="rId12"/>
    <p:sldId id="351" r:id="rId13"/>
    <p:sldId id="352" r:id="rId14"/>
    <p:sldId id="307" r:id="rId15"/>
    <p:sldId id="293" r:id="rId16"/>
    <p:sldId id="347" r:id="rId17"/>
    <p:sldId id="306" r:id="rId18"/>
    <p:sldId id="304" r:id="rId19"/>
    <p:sldId id="308" r:id="rId20"/>
    <p:sldId id="348" r:id="rId21"/>
    <p:sldId id="303" r:id="rId22"/>
    <p:sldId id="338" r:id="rId23"/>
    <p:sldId id="335" r:id="rId24"/>
    <p:sldId id="311" r:id="rId25"/>
    <p:sldId id="257" r:id="rId26"/>
    <p:sldId id="258" r:id="rId27"/>
    <p:sldId id="319" r:id="rId28"/>
    <p:sldId id="365" r:id="rId29"/>
    <p:sldId id="353" r:id="rId30"/>
    <p:sldId id="366" r:id="rId31"/>
    <p:sldId id="315" r:id="rId32"/>
    <p:sldId id="368" r:id="rId33"/>
    <p:sldId id="337" r:id="rId34"/>
    <p:sldId id="369" r:id="rId35"/>
    <p:sldId id="354" r:id="rId36"/>
    <p:sldId id="356" r:id="rId37"/>
    <p:sldId id="361" r:id="rId38"/>
    <p:sldId id="362" r:id="rId39"/>
    <p:sldId id="357" r:id="rId40"/>
    <p:sldId id="359" r:id="rId41"/>
    <p:sldId id="363" r:id="rId42"/>
    <p:sldId id="370" r:id="rId43"/>
    <p:sldId id="364" r:id="rId44"/>
    <p:sldId id="371" r:id="rId45"/>
    <p:sldId id="300" r:id="rId46"/>
    <p:sldId id="372" r:id="rId47"/>
    <p:sldId id="301" r:id="rId48"/>
    <p:sldId id="373" r:id="rId49"/>
    <p:sldId id="321" r:id="rId50"/>
    <p:sldId id="28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8C8"/>
    <a:srgbClr val="ECB6B6"/>
    <a:srgbClr val="0000FF"/>
    <a:srgbClr val="D95319"/>
    <a:srgbClr val="2987C7"/>
    <a:srgbClr val="EDB120"/>
    <a:srgbClr val="EEB429"/>
    <a:srgbClr val="DE6836"/>
    <a:srgbClr val="EDB01F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00BFC-899B-410A-8AEE-9104E446C609}" v="181" dt="2023-02-24T19:30:43.785"/>
    <p1510:client id="{02AC717F-C75D-42FB-9DE7-D06DA53F0F00}" v="2" dt="2023-02-24T18:04:34.593"/>
    <p1510:client id="{2276CAF7-6E72-4303-BE23-8243C237DB30}" v="601" dt="2023-02-23T19:36:03.843"/>
    <p1510:client id="{2EC5EA4C-13F9-E7A3-C860-3E78C32A792D}" v="12" dt="2023-02-24T18:00:35.520"/>
    <p1510:client id="{34C0FD10-4D14-347E-1798-7CF132446834}" v="67" dt="2023-02-23T20:11:08.289"/>
    <p1510:client id="{39C62834-BC0B-98D1-E081-47555BFBF583}" v="19" dt="2023-02-25T07:07:02.661"/>
    <p1510:client id="{41CA22C7-3B01-D18C-6AA6-129B246D6E9C}" v="164" dt="2023-02-24T18:54:29.399"/>
    <p1510:client id="{44A616A5-6140-4EBA-A402-CECEB3A30AE5}" v="101" dt="2023-02-24T14:05:56.865"/>
    <p1510:client id="{4E898780-138E-43C7-B73D-6C50B446CA43}" v="201" dt="2023-02-24T04:52:26.372"/>
    <p1510:client id="{53F3A849-5E10-8B92-4E0D-34A45E9F9DA0}" v="10" dt="2023-02-24T12:48:16.768"/>
    <p1510:client id="{5E4FB3CD-ED9B-4985-AA85-AEF5D784FC4E}" v="21" dt="2023-02-24T11:45:15.533"/>
    <p1510:client id="{6608B77C-AA3C-4068-8555-07A95F960B61}" v="431" dt="2023-02-23T21:59:50.923"/>
    <p1510:client id="{6878505D-45AA-4532-B62C-451FD23A0BD6}" v="12" dt="2023-02-23T22:06:06.643"/>
    <p1510:client id="{6FF2CDF9-EE95-932B-3B40-3E77C0AC6C11}" v="7" dt="2023-02-24T13:29:37.855"/>
    <p1510:client id="{7B7B88CB-9440-4ED6-B717-9BB786F1528A}" v="48" dt="2023-02-25T05:13:51.979"/>
    <p1510:client id="{85D4704E-1A35-BADD-60F2-C2EA0E56E321}" v="23" dt="2023-02-24T12:56:23.740"/>
    <p1510:client id="{909449EA-9D96-2E57-A124-1E2247F1F9DE}" v="34" dt="2023-02-23T19:07:40.413"/>
    <p1510:client id="{94495C39-4A68-4C53-BB6D-2849DC96DB86}" v="6" dt="2023-02-24T05:01:19.442"/>
    <p1510:client id="{CD66045C-7F3E-4DD8-B01E-85EC540A8C2E}" v="107" dt="2023-02-23T19:18:08.369"/>
    <p1510:client id="{D3E08A83-DCB5-4189-8C83-DC168CA0624B}" v="53" dt="2023-02-24T13:27:34.947"/>
    <p1510:client id="{D4EA38AC-9966-4CDB-B22E-87E5E6B72EE1}" v="135" dt="2023-02-24T03:45:14.014"/>
    <p1510:client id="{E74139D5-3790-509E-FB4D-E8D45A62B2DC}" v="40" dt="2023-02-24T06:26:38.924"/>
    <p1510:client id="{E8D4889C-8D11-DA70-9ED7-16AA65E179AF}" v="8" dt="2023-02-23T18:53:55.915"/>
    <p1510:client id="{F2AAC25D-A838-49F5-968B-509F3BBF511C}" v="192" dt="2023-02-24T09:09:55.761"/>
    <p1510:client id="{FE7DF4EA-3FD8-4C97-96BD-23D5614FEE2B}" v="11" dt="2023-02-25T07:35:42.873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133c5e6246f1dab04555b65f4e530df9845b8a55e708fec1a541629bfa81d6d::" providerId="AD" clId="Web-{CD66045C-7F3E-4DD8-B01E-85EC540A8C2E}"/>
    <pc:docChg chg="addSld delSld modSld">
      <pc:chgData name="Guest User" userId="S::urn:spo:anon#3133c5e6246f1dab04555b65f4e530df9845b8a55e708fec1a541629bfa81d6d::" providerId="AD" clId="Web-{CD66045C-7F3E-4DD8-B01E-85EC540A8C2E}" dt="2023-02-23T19:18:08.369" v="102" actId="1076"/>
      <pc:docMkLst>
        <pc:docMk/>
      </pc:docMkLst>
      <pc:sldChg chg="addSp delSp modSp">
        <pc:chgData name="Guest User" userId="S::urn:spo:anon#3133c5e6246f1dab04555b65f4e530df9845b8a55e708fec1a541629bfa81d6d::" providerId="AD" clId="Web-{CD66045C-7F3E-4DD8-B01E-85EC540A8C2E}" dt="2023-02-23T19:18:03.619" v="101" actId="1076"/>
        <pc:sldMkLst>
          <pc:docMk/>
          <pc:sldMk cId="4036076229" sldId="310"/>
        </pc:sldMkLst>
        <pc:spChg chg="mod">
          <ac:chgData name="Guest User" userId="S::urn:spo:anon#3133c5e6246f1dab04555b65f4e530df9845b8a55e708fec1a541629bfa81d6d::" providerId="AD" clId="Web-{CD66045C-7F3E-4DD8-B01E-85EC540A8C2E}" dt="2023-02-23T19:15:04.037" v="24" actId="20577"/>
          <ac:spMkLst>
            <pc:docMk/>
            <pc:sldMk cId="4036076229" sldId="310"/>
            <ac:spMk id="5" creationId="{D2D2C159-95D7-A2F3-9FDE-012547949EEE}"/>
          </ac:spMkLst>
        </pc:spChg>
        <pc:grpChg chg="del">
          <ac:chgData name="Guest User" userId="S::urn:spo:anon#3133c5e6246f1dab04555b65f4e530df9845b8a55e708fec1a541629bfa81d6d::" providerId="AD" clId="Web-{CD66045C-7F3E-4DD8-B01E-85EC540A8C2E}" dt="2023-02-23T19:15:07.600" v="26"/>
          <ac:grpSpMkLst>
            <pc:docMk/>
            <pc:sldMk cId="4036076229" sldId="310"/>
            <ac:grpSpMk id="17" creationId="{B94278A7-9E71-A91A-ECBE-D267CBF752D5}"/>
          </ac:grpSpMkLst>
        </pc:grpChg>
        <pc:grpChg chg="del">
          <ac:chgData name="Guest User" userId="S::urn:spo:anon#3133c5e6246f1dab04555b65f4e530df9845b8a55e708fec1a541629bfa81d6d::" providerId="AD" clId="Web-{CD66045C-7F3E-4DD8-B01E-85EC540A8C2E}" dt="2023-02-23T19:15:05.506" v="25"/>
          <ac:grpSpMkLst>
            <pc:docMk/>
            <pc:sldMk cId="4036076229" sldId="310"/>
            <ac:grpSpMk id="22" creationId="{BA7B7FA9-18A6-08A6-E411-12AE3A56B541}"/>
          </ac:grpSpMkLst>
        </pc:grpChg>
        <pc:picChg chg="add mod">
          <ac:chgData name="Guest User" userId="S::urn:spo:anon#3133c5e6246f1dab04555b65f4e530df9845b8a55e708fec1a541629bfa81d6d::" providerId="AD" clId="Web-{CD66045C-7F3E-4DD8-B01E-85EC540A8C2E}" dt="2023-02-23T19:18:03.619" v="101" actId="1076"/>
          <ac:picMkLst>
            <pc:docMk/>
            <pc:sldMk cId="4036076229" sldId="310"/>
            <ac:picMk id="9" creationId="{5CB36787-7FFA-A47A-4C93-2DCF54989207}"/>
          </ac:picMkLst>
        </pc:picChg>
      </pc:sldChg>
      <pc:sldChg chg="new del">
        <pc:chgData name="Guest User" userId="S::urn:spo:anon#3133c5e6246f1dab04555b65f4e530df9845b8a55e708fec1a541629bfa81d6d::" providerId="AD" clId="Web-{CD66045C-7F3E-4DD8-B01E-85EC540A8C2E}" dt="2023-02-23T19:16:35.539" v="38"/>
        <pc:sldMkLst>
          <pc:docMk/>
          <pc:sldMk cId="1556226611" sldId="311"/>
        </pc:sldMkLst>
      </pc:sldChg>
      <pc:sldChg chg="addSp delSp modSp add replId">
        <pc:chgData name="Guest User" userId="S::urn:spo:anon#3133c5e6246f1dab04555b65f4e530df9845b8a55e708fec1a541629bfa81d6d::" providerId="AD" clId="Web-{CD66045C-7F3E-4DD8-B01E-85EC540A8C2E}" dt="2023-02-23T19:18:08.369" v="102" actId="1076"/>
        <pc:sldMkLst>
          <pc:docMk/>
          <pc:sldMk cId="1730538553" sldId="311"/>
        </pc:sldMkLst>
        <pc:spChg chg="mod">
          <ac:chgData name="Guest User" userId="S::urn:spo:anon#3133c5e6246f1dab04555b65f4e530df9845b8a55e708fec1a541629bfa81d6d::" providerId="AD" clId="Web-{CD66045C-7F3E-4DD8-B01E-85EC540A8C2E}" dt="2023-02-23T19:17:27.040" v="90" actId="20577"/>
          <ac:spMkLst>
            <pc:docMk/>
            <pc:sldMk cId="1730538553" sldId="311"/>
            <ac:spMk id="8" creationId="{823E5AEF-B40B-9A74-F1AA-1DC188585883}"/>
          </ac:spMkLst>
        </pc:spChg>
        <pc:picChg chg="add mod">
          <ac:chgData name="Guest User" userId="S::urn:spo:anon#3133c5e6246f1dab04555b65f4e530df9845b8a55e708fec1a541629bfa81d6d::" providerId="AD" clId="Web-{CD66045C-7F3E-4DD8-B01E-85EC540A8C2E}" dt="2023-02-23T19:18:08.369" v="102" actId="1076"/>
          <ac:picMkLst>
            <pc:docMk/>
            <pc:sldMk cId="1730538553" sldId="311"/>
            <ac:picMk id="2" creationId="{2F9E76CA-1BDE-7FE5-7A88-B555140C6B64}"/>
          </ac:picMkLst>
        </pc:picChg>
        <pc:picChg chg="del">
          <ac:chgData name="Guest User" userId="S::urn:spo:anon#3133c5e6246f1dab04555b65f4e530df9845b8a55e708fec1a541629bfa81d6d::" providerId="AD" clId="Web-{CD66045C-7F3E-4DD8-B01E-85EC540A8C2E}" dt="2023-02-23T19:16:43.055" v="40"/>
          <ac:picMkLst>
            <pc:docMk/>
            <pc:sldMk cId="1730538553" sldId="311"/>
            <ac:picMk id="9" creationId="{5CB36787-7FFA-A47A-4C93-2DCF54989207}"/>
          </ac:picMkLst>
        </pc:picChg>
      </pc:sldChg>
    </pc:docChg>
  </pc:docChgLst>
  <pc:docChgLst>
    <pc:chgData name="1706032 - Ayan Biswas  Pranta" userId="S::1706032@eee.buet.ac.bd::7d00d9bd-6c72-4dbf-ae69-ce17e50d3fe3" providerId="AD" clId="Web-{6FF2CDF9-EE95-932B-3B40-3E77C0AC6C11}"/>
    <pc:docChg chg="modSld">
      <pc:chgData name="1706032 - Ayan Biswas  Pranta" userId="S::1706032@eee.buet.ac.bd::7d00d9bd-6c72-4dbf-ae69-ce17e50d3fe3" providerId="AD" clId="Web-{6FF2CDF9-EE95-932B-3B40-3E77C0AC6C11}" dt="2023-02-24T13:29:36.245" v="5" actId="14100"/>
      <pc:docMkLst>
        <pc:docMk/>
      </pc:docMkLst>
      <pc:sldChg chg="addSp delSp modSp">
        <pc:chgData name="1706032 - Ayan Biswas  Pranta" userId="S::1706032@eee.buet.ac.bd::7d00d9bd-6c72-4dbf-ae69-ce17e50d3fe3" providerId="AD" clId="Web-{6FF2CDF9-EE95-932B-3B40-3E77C0AC6C11}" dt="2023-02-24T13:29:36.245" v="5" actId="14100"/>
        <pc:sldMkLst>
          <pc:docMk/>
          <pc:sldMk cId="322925998" sldId="301"/>
        </pc:sldMkLst>
        <pc:picChg chg="add mod">
          <ac:chgData name="1706032 - Ayan Biswas  Pranta" userId="S::1706032@eee.buet.ac.bd::7d00d9bd-6c72-4dbf-ae69-ce17e50d3fe3" providerId="AD" clId="Web-{6FF2CDF9-EE95-932B-3B40-3E77C0AC6C11}" dt="2023-02-24T13:29:36.245" v="5" actId="14100"/>
          <ac:picMkLst>
            <pc:docMk/>
            <pc:sldMk cId="322925998" sldId="301"/>
            <ac:picMk id="2" creationId="{9F4AF2E7-94DE-0190-3FA6-6BABBB250C49}"/>
          </ac:picMkLst>
        </pc:picChg>
        <pc:picChg chg="del">
          <ac:chgData name="1706032 - Ayan Biswas  Pranta" userId="S::1706032@eee.buet.ac.bd::7d00d9bd-6c72-4dbf-ae69-ce17e50d3fe3" providerId="AD" clId="Web-{6FF2CDF9-EE95-932B-3B40-3E77C0AC6C11}" dt="2023-02-24T13:29:14.495" v="0"/>
          <ac:picMkLst>
            <pc:docMk/>
            <pc:sldMk cId="322925998" sldId="301"/>
            <ac:picMk id="3" creationId="{EF308F86-B94C-E800-535E-94B0DD4DD1A0}"/>
          </ac:picMkLst>
        </pc:picChg>
      </pc:sldChg>
    </pc:docChg>
  </pc:docChgLst>
  <pc:docChgLst>
    <pc:chgData name="1706032 - Ayan Biswas  Pranta" userId="S::1706032@eee.buet.ac.bd::7d00d9bd-6c72-4dbf-ae69-ce17e50d3fe3" providerId="AD" clId="Web-{34C0FD10-4D14-347E-1798-7CF132446834}"/>
    <pc:docChg chg="modSld">
      <pc:chgData name="1706032 - Ayan Biswas  Pranta" userId="S::1706032@eee.buet.ac.bd::7d00d9bd-6c72-4dbf-ae69-ce17e50d3fe3" providerId="AD" clId="Web-{34C0FD10-4D14-347E-1798-7CF132446834}" dt="2023-02-23T20:11:07.820" v="46" actId="20577"/>
      <pc:docMkLst>
        <pc:docMk/>
      </pc:docMkLst>
      <pc:sldChg chg="modSp">
        <pc:chgData name="1706032 - Ayan Biswas  Pranta" userId="S::1706032@eee.buet.ac.bd::7d00d9bd-6c72-4dbf-ae69-ce17e50d3fe3" providerId="AD" clId="Web-{34C0FD10-4D14-347E-1798-7CF132446834}" dt="2023-02-23T20:11:07.820" v="46" actId="20577"/>
        <pc:sldMkLst>
          <pc:docMk/>
          <pc:sldMk cId="1479628283" sldId="283"/>
        </pc:sldMkLst>
        <pc:spChg chg="mod">
          <ac:chgData name="1706032 - Ayan Biswas  Pranta" userId="S::1706032@eee.buet.ac.bd::7d00d9bd-6c72-4dbf-ae69-ce17e50d3fe3" providerId="AD" clId="Web-{34C0FD10-4D14-347E-1798-7CF132446834}" dt="2023-02-23T20:11:07.820" v="46" actId="20577"/>
          <ac:spMkLst>
            <pc:docMk/>
            <pc:sldMk cId="1479628283" sldId="283"/>
            <ac:spMk id="4" creationId="{D1867331-230D-9C0A-257F-D767A3E56A5E}"/>
          </ac:spMkLst>
        </pc:spChg>
      </pc:sldChg>
      <pc:sldChg chg="addSp delSp modSp">
        <pc:chgData name="1706032 - Ayan Biswas  Pranta" userId="S::1706032@eee.buet.ac.bd::7d00d9bd-6c72-4dbf-ae69-ce17e50d3fe3" providerId="AD" clId="Web-{34C0FD10-4D14-347E-1798-7CF132446834}" dt="2023-02-23T19:49:09.598" v="6" actId="1076"/>
        <pc:sldMkLst>
          <pc:docMk/>
          <pc:sldMk cId="322925998" sldId="301"/>
        </pc:sldMkLst>
        <pc:picChg chg="del">
          <ac:chgData name="1706032 - Ayan Biswas  Pranta" userId="S::1706032@eee.buet.ac.bd::7d00d9bd-6c72-4dbf-ae69-ce17e50d3fe3" providerId="AD" clId="Web-{34C0FD10-4D14-347E-1798-7CF132446834}" dt="2023-02-23T19:48:42.176" v="0"/>
          <ac:picMkLst>
            <pc:docMk/>
            <pc:sldMk cId="322925998" sldId="301"/>
            <ac:picMk id="2" creationId="{BFFC5DBA-BA07-FCC9-8033-317CA71F5192}"/>
          </ac:picMkLst>
        </pc:picChg>
        <pc:picChg chg="add mod">
          <ac:chgData name="1706032 - Ayan Biswas  Pranta" userId="S::1706032@eee.buet.ac.bd::7d00d9bd-6c72-4dbf-ae69-ce17e50d3fe3" providerId="AD" clId="Web-{34C0FD10-4D14-347E-1798-7CF132446834}" dt="2023-02-23T19:49:09.598" v="6" actId="1076"/>
          <ac:picMkLst>
            <pc:docMk/>
            <pc:sldMk cId="322925998" sldId="301"/>
            <ac:picMk id="3" creationId="{EF308F86-B94C-E800-535E-94B0DD4DD1A0}"/>
          </ac:picMkLst>
        </pc:picChg>
      </pc:sldChg>
      <pc:sldChg chg="modSp">
        <pc:chgData name="1706032 - Ayan Biswas  Pranta" userId="S::1706032@eee.buet.ac.bd::7d00d9bd-6c72-4dbf-ae69-ce17e50d3fe3" providerId="AD" clId="Web-{34C0FD10-4D14-347E-1798-7CF132446834}" dt="2023-02-23T20:10:38.444" v="40" actId="20577"/>
        <pc:sldMkLst>
          <pc:docMk/>
          <pc:sldMk cId="4036076229" sldId="310"/>
        </pc:sldMkLst>
        <pc:spChg chg="mod">
          <ac:chgData name="1706032 - Ayan Biswas  Pranta" userId="S::1706032@eee.buet.ac.bd::7d00d9bd-6c72-4dbf-ae69-ce17e50d3fe3" providerId="AD" clId="Web-{34C0FD10-4D14-347E-1798-7CF132446834}" dt="2023-02-23T20:10:38.444" v="40" actId="20577"/>
          <ac:spMkLst>
            <pc:docMk/>
            <pc:sldMk cId="4036076229" sldId="310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35.819" v="38" actId="20577"/>
        <pc:sldMkLst>
          <pc:docMk/>
          <pc:sldMk cId="1730538553" sldId="311"/>
        </pc:sldMkLst>
        <pc:spChg chg="mod">
          <ac:chgData name="1706032 - Ayan Biswas  Pranta" userId="S::1706032@eee.buet.ac.bd::7d00d9bd-6c72-4dbf-ae69-ce17e50d3fe3" providerId="AD" clId="Web-{34C0FD10-4D14-347E-1798-7CF132446834}" dt="2023-02-23T20:10:35.819" v="38" actId="20577"/>
          <ac:spMkLst>
            <pc:docMk/>
            <pc:sldMk cId="1730538553" sldId="311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24.522" v="34" actId="20577"/>
        <pc:sldMkLst>
          <pc:docMk/>
          <pc:sldMk cId="4212823204" sldId="312"/>
        </pc:sldMkLst>
        <pc:spChg chg="mod">
          <ac:chgData name="1706032 - Ayan Biswas  Pranta" userId="S::1706032@eee.buet.ac.bd::7d00d9bd-6c72-4dbf-ae69-ce17e50d3fe3" providerId="AD" clId="Web-{34C0FD10-4D14-347E-1798-7CF132446834}" dt="2023-02-23T20:10:24.522" v="34" actId="20577"/>
          <ac:spMkLst>
            <pc:docMk/>
            <pc:sldMk cId="4212823204" sldId="312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18.006" v="29" actId="20577"/>
        <pc:sldMkLst>
          <pc:docMk/>
          <pc:sldMk cId="3447552493" sldId="313"/>
        </pc:sldMkLst>
        <pc:spChg chg="mod">
          <ac:chgData name="1706032 - Ayan Biswas  Pranta" userId="S::1706032@eee.buet.ac.bd::7d00d9bd-6c72-4dbf-ae69-ce17e50d3fe3" providerId="AD" clId="Web-{34C0FD10-4D14-347E-1798-7CF132446834}" dt="2023-02-23T20:10:18.006" v="29" actId="20577"/>
          <ac:spMkLst>
            <pc:docMk/>
            <pc:sldMk cId="3447552493" sldId="313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11.162" v="24" actId="20577"/>
        <pc:sldMkLst>
          <pc:docMk/>
          <pc:sldMk cId="2031968867" sldId="314"/>
        </pc:sldMkLst>
        <pc:spChg chg="mod">
          <ac:chgData name="1706032 - Ayan Biswas  Pranta" userId="S::1706032@eee.buet.ac.bd::7d00d9bd-6c72-4dbf-ae69-ce17e50d3fe3" providerId="AD" clId="Web-{34C0FD10-4D14-347E-1798-7CF132446834}" dt="2023-02-23T20:10:11.162" v="24" actId="20577"/>
          <ac:spMkLst>
            <pc:docMk/>
            <pc:sldMk cId="2031968867" sldId="314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05.365" v="20" actId="20577"/>
        <pc:sldMkLst>
          <pc:docMk/>
          <pc:sldMk cId="50434851" sldId="315"/>
        </pc:sldMkLst>
        <pc:spChg chg="mod">
          <ac:chgData name="1706032 - Ayan Biswas  Pranta" userId="S::1706032@eee.buet.ac.bd::7d00d9bd-6c72-4dbf-ae69-ce17e50d3fe3" providerId="AD" clId="Web-{34C0FD10-4D14-347E-1798-7CF132446834}" dt="2023-02-23T20:10:05.365" v="20" actId="20577"/>
          <ac:spMkLst>
            <pc:docMk/>
            <pc:sldMk cId="50434851" sldId="315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09:58.287" v="16" actId="20577"/>
        <pc:sldMkLst>
          <pc:docMk/>
          <pc:sldMk cId="3787489746" sldId="316"/>
        </pc:sldMkLst>
        <pc:spChg chg="mod">
          <ac:chgData name="1706032 - Ayan Biswas  Pranta" userId="S::1706032@eee.buet.ac.bd::7d00d9bd-6c72-4dbf-ae69-ce17e50d3fe3" providerId="AD" clId="Web-{34C0FD10-4D14-347E-1798-7CF132446834}" dt="2023-02-23T20:09:58.287" v="16" actId="20577"/>
          <ac:spMkLst>
            <pc:docMk/>
            <pc:sldMk cId="3787489746" sldId="316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09:48.756" v="11" actId="20577"/>
        <pc:sldMkLst>
          <pc:docMk/>
          <pc:sldMk cId="3391709636" sldId="317"/>
        </pc:sldMkLst>
        <pc:spChg chg="mod">
          <ac:chgData name="1706032 - Ayan Biswas  Pranta" userId="S::1706032@eee.buet.ac.bd::7d00d9bd-6c72-4dbf-ae69-ce17e50d3fe3" providerId="AD" clId="Web-{34C0FD10-4D14-347E-1798-7CF132446834}" dt="2023-02-23T20:09:48.756" v="11" actId="20577"/>
          <ac:spMkLst>
            <pc:docMk/>
            <pc:sldMk cId="3391709636" sldId="317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09:45.334" v="10" actId="20577"/>
        <pc:sldMkLst>
          <pc:docMk/>
          <pc:sldMk cId="3801252749" sldId="318"/>
        </pc:sldMkLst>
        <pc:spChg chg="mod">
          <ac:chgData name="1706032 - Ayan Biswas  Pranta" userId="S::1706032@eee.buet.ac.bd::7d00d9bd-6c72-4dbf-ae69-ce17e50d3fe3" providerId="AD" clId="Web-{34C0FD10-4D14-347E-1798-7CF132446834}" dt="2023-02-23T20:09:45.334" v="10" actId="20577"/>
          <ac:spMkLst>
            <pc:docMk/>
            <pc:sldMk cId="3801252749" sldId="318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30.819" v="37" actId="20577"/>
        <pc:sldMkLst>
          <pc:docMk/>
          <pc:sldMk cId="1805039380" sldId="319"/>
        </pc:sldMkLst>
        <pc:spChg chg="mod">
          <ac:chgData name="1706032 - Ayan Biswas  Pranta" userId="S::1706032@eee.buet.ac.bd::7d00d9bd-6c72-4dbf-ae69-ce17e50d3fe3" providerId="AD" clId="Web-{34C0FD10-4D14-347E-1798-7CF132446834}" dt="2023-02-23T20:10:30.819" v="37" actId="20577"/>
          <ac:spMkLst>
            <pc:docMk/>
            <pc:sldMk cId="1805039380" sldId="319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27.428" v="35" actId="20577"/>
        <pc:sldMkLst>
          <pc:docMk/>
          <pc:sldMk cId="579516420" sldId="322"/>
        </pc:sldMkLst>
        <pc:spChg chg="mod">
          <ac:chgData name="1706032 - Ayan Biswas  Pranta" userId="S::1706032@eee.buet.ac.bd::7d00d9bd-6c72-4dbf-ae69-ce17e50d3fe3" providerId="AD" clId="Web-{34C0FD10-4D14-347E-1798-7CF132446834}" dt="2023-02-23T20:10:27.428" v="35" actId="20577"/>
          <ac:spMkLst>
            <pc:docMk/>
            <pc:sldMk cId="579516420" sldId="322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21.475" v="32" actId="20577"/>
        <pc:sldMkLst>
          <pc:docMk/>
          <pc:sldMk cId="3844296302" sldId="323"/>
        </pc:sldMkLst>
        <pc:spChg chg="mod">
          <ac:chgData name="1706032 - Ayan Biswas  Pranta" userId="S::1706032@eee.buet.ac.bd::7d00d9bd-6c72-4dbf-ae69-ce17e50d3fe3" providerId="AD" clId="Web-{34C0FD10-4D14-347E-1798-7CF132446834}" dt="2023-02-23T20:10:21.475" v="32" actId="20577"/>
          <ac:spMkLst>
            <pc:docMk/>
            <pc:sldMk cId="3844296302" sldId="323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14.725" v="27" actId="20577"/>
        <pc:sldMkLst>
          <pc:docMk/>
          <pc:sldMk cId="598014521" sldId="324"/>
        </pc:sldMkLst>
        <pc:spChg chg="mod">
          <ac:chgData name="1706032 - Ayan Biswas  Pranta" userId="S::1706032@eee.buet.ac.bd::7d00d9bd-6c72-4dbf-ae69-ce17e50d3fe3" providerId="AD" clId="Web-{34C0FD10-4D14-347E-1798-7CF132446834}" dt="2023-02-23T20:10:14.725" v="27" actId="20577"/>
          <ac:spMkLst>
            <pc:docMk/>
            <pc:sldMk cId="598014521" sldId="324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08.365" v="22" actId="20577"/>
        <pc:sldMkLst>
          <pc:docMk/>
          <pc:sldMk cId="3169806119" sldId="325"/>
        </pc:sldMkLst>
        <pc:spChg chg="mod">
          <ac:chgData name="1706032 - Ayan Biswas  Pranta" userId="S::1706032@eee.buet.ac.bd::7d00d9bd-6c72-4dbf-ae69-ce17e50d3fe3" providerId="AD" clId="Web-{34C0FD10-4D14-347E-1798-7CF132446834}" dt="2023-02-23T20:10:08.365" v="22" actId="20577"/>
          <ac:spMkLst>
            <pc:docMk/>
            <pc:sldMk cId="3169806119" sldId="325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10:02.022" v="18" actId="20577"/>
        <pc:sldMkLst>
          <pc:docMk/>
          <pc:sldMk cId="1774193219" sldId="326"/>
        </pc:sldMkLst>
        <pc:spChg chg="mod">
          <ac:chgData name="1706032 - Ayan Biswas  Pranta" userId="S::1706032@eee.buet.ac.bd::7d00d9bd-6c72-4dbf-ae69-ce17e50d3fe3" providerId="AD" clId="Web-{34C0FD10-4D14-347E-1798-7CF132446834}" dt="2023-02-23T20:10:02.022" v="18" actId="20577"/>
          <ac:spMkLst>
            <pc:docMk/>
            <pc:sldMk cId="1774193219" sldId="326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09:55.443" v="15" actId="20577"/>
        <pc:sldMkLst>
          <pc:docMk/>
          <pc:sldMk cId="3704412930" sldId="327"/>
        </pc:sldMkLst>
        <pc:spChg chg="mod">
          <ac:chgData name="1706032 - Ayan Biswas  Pranta" userId="S::1706032@eee.buet.ac.bd::7d00d9bd-6c72-4dbf-ae69-ce17e50d3fe3" providerId="AD" clId="Web-{34C0FD10-4D14-347E-1798-7CF132446834}" dt="2023-02-23T20:09:55.443" v="15" actId="20577"/>
          <ac:spMkLst>
            <pc:docMk/>
            <pc:sldMk cId="3704412930" sldId="327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09:51.256" v="13" actId="20577"/>
        <pc:sldMkLst>
          <pc:docMk/>
          <pc:sldMk cId="2496880522" sldId="328"/>
        </pc:sldMkLst>
        <pc:spChg chg="mod">
          <ac:chgData name="1706032 - Ayan Biswas  Pranta" userId="S::1706032@eee.buet.ac.bd::7d00d9bd-6c72-4dbf-ae69-ce17e50d3fe3" providerId="AD" clId="Web-{34C0FD10-4D14-347E-1798-7CF132446834}" dt="2023-02-23T20:09:51.256" v="13" actId="20577"/>
          <ac:spMkLst>
            <pc:docMk/>
            <pc:sldMk cId="2496880522" sldId="328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34C0FD10-4D14-347E-1798-7CF132446834}" dt="2023-02-23T20:09:41.724" v="8" actId="20577"/>
        <pc:sldMkLst>
          <pc:docMk/>
          <pc:sldMk cId="561384419" sldId="329"/>
        </pc:sldMkLst>
        <pc:spChg chg="mod">
          <ac:chgData name="1706032 - Ayan Biswas  Pranta" userId="S::1706032@eee.buet.ac.bd::7d00d9bd-6c72-4dbf-ae69-ce17e50d3fe3" providerId="AD" clId="Web-{34C0FD10-4D14-347E-1798-7CF132446834}" dt="2023-02-23T20:09:41.724" v="8" actId="20577"/>
          <ac:spMkLst>
            <pc:docMk/>
            <pc:sldMk cId="561384419" sldId="329"/>
            <ac:spMk id="5" creationId="{D2D2C159-95D7-A2F3-9FDE-012547949EEE}"/>
          </ac:spMkLst>
        </pc:spChg>
      </pc:sldChg>
    </pc:docChg>
  </pc:docChgLst>
  <pc:docChgLst>
    <pc:chgData name="Guest User" userId="S::urn:spo:anon#3133c5e6246f1dab04555b65f4e530df9845b8a55e708fec1a541629bfa81d6d::" providerId="AD" clId="Web-{53F3A849-5E10-8B92-4E0D-34A45E9F9DA0}"/>
    <pc:docChg chg="addSld modSld">
      <pc:chgData name="Guest User" userId="S::urn:spo:anon#3133c5e6246f1dab04555b65f4e530df9845b8a55e708fec1a541629bfa81d6d::" providerId="AD" clId="Web-{53F3A849-5E10-8B92-4E0D-34A45E9F9DA0}" dt="2023-02-24T12:48:16.768" v="8" actId="14100"/>
      <pc:docMkLst>
        <pc:docMk/>
      </pc:docMkLst>
      <pc:sldChg chg="addSp delSp modSp add replId">
        <pc:chgData name="Guest User" userId="S::urn:spo:anon#3133c5e6246f1dab04555b65f4e530df9845b8a55e708fec1a541629bfa81d6d::" providerId="AD" clId="Web-{53F3A849-5E10-8B92-4E0D-34A45E9F9DA0}" dt="2023-02-24T12:48:16.768" v="8" actId="14100"/>
        <pc:sldMkLst>
          <pc:docMk/>
          <pc:sldMk cId="3046144309" sldId="338"/>
        </pc:sldMkLst>
        <pc:picChg chg="add mod">
          <ac:chgData name="Guest User" userId="S::urn:spo:anon#3133c5e6246f1dab04555b65f4e530df9845b8a55e708fec1a541629bfa81d6d::" providerId="AD" clId="Web-{53F3A849-5E10-8B92-4E0D-34A45E9F9DA0}" dt="2023-02-24T12:48:16.768" v="8" actId="14100"/>
          <ac:picMkLst>
            <pc:docMk/>
            <pc:sldMk cId="3046144309" sldId="338"/>
            <ac:picMk id="2" creationId="{33DE0222-536F-CFBD-EA14-E6826D257501}"/>
          </ac:picMkLst>
        </pc:picChg>
        <pc:picChg chg="del">
          <ac:chgData name="Guest User" userId="S::urn:spo:anon#3133c5e6246f1dab04555b65f4e530df9845b8a55e708fec1a541629bfa81d6d::" providerId="AD" clId="Web-{53F3A849-5E10-8B92-4E0D-34A45E9F9DA0}" dt="2023-02-24T12:48:01.221" v="1"/>
          <ac:picMkLst>
            <pc:docMk/>
            <pc:sldMk cId="3046144309" sldId="338"/>
            <ac:picMk id="9" creationId="{5CB36787-7FFA-A47A-4C93-2DCF54989207}"/>
          </ac:picMkLst>
        </pc:picChg>
      </pc:sldChg>
    </pc:docChg>
  </pc:docChgLst>
  <pc:docChgLst>
    <pc:chgData name="1706020 - Shafin Shadman Ahmed" userId="S::1706020@eee.buet.ac.bd::2fd9abd4-0b37-44fa-a367-301f51e2b6eb" providerId="AD" clId="Web-{6608B77C-AA3C-4068-8555-07A95F960B61}"/>
    <pc:docChg chg="addSld modSld">
      <pc:chgData name="1706020 - Shafin Shadman Ahmed" userId="S::1706020@eee.buet.ac.bd::2fd9abd4-0b37-44fa-a367-301f51e2b6eb" providerId="AD" clId="Web-{6608B77C-AA3C-4068-8555-07A95F960B61}" dt="2023-02-23T21:59:48.329" v="362" actId="20577"/>
      <pc:docMkLst>
        <pc:docMk/>
      </pc:docMkLst>
      <pc:sldChg chg="addSp modSp">
        <pc:chgData name="1706020 - Shafin Shadman Ahmed" userId="S::1706020@eee.buet.ac.bd::2fd9abd4-0b37-44fa-a367-301f51e2b6eb" providerId="AD" clId="Web-{6608B77C-AA3C-4068-8555-07A95F960B61}" dt="2023-02-23T21:38:48.735" v="50" actId="14100"/>
        <pc:sldMkLst>
          <pc:docMk/>
          <pc:sldMk cId="4212823204" sldId="312"/>
        </pc:sldMkLst>
        <pc:spChg chg="mod">
          <ac:chgData name="1706020 - Shafin Shadman Ahmed" userId="S::1706020@eee.buet.ac.bd::2fd9abd4-0b37-44fa-a367-301f51e2b6eb" providerId="AD" clId="Web-{6608B77C-AA3C-4068-8555-07A95F960B61}" dt="2023-02-23T21:37:50.406" v="33" actId="20577"/>
          <ac:spMkLst>
            <pc:docMk/>
            <pc:sldMk cId="4212823204" sldId="312"/>
            <ac:spMk id="5" creationId="{D2D2C159-95D7-A2F3-9FDE-012547949EEE}"/>
          </ac:spMkLst>
        </pc:spChg>
        <pc:picChg chg="add mod">
          <ac:chgData name="1706020 - Shafin Shadman Ahmed" userId="S::1706020@eee.buet.ac.bd::2fd9abd4-0b37-44fa-a367-301f51e2b6eb" providerId="AD" clId="Web-{6608B77C-AA3C-4068-8555-07A95F960B61}" dt="2023-02-23T21:38:48.735" v="50" actId="14100"/>
          <ac:picMkLst>
            <pc:docMk/>
            <pc:sldMk cId="4212823204" sldId="312"/>
            <ac:picMk id="2" creationId="{7126A91C-B720-C7A1-399C-CF6B7867F4C0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37:32.858" v="22" actId="14100"/>
          <ac:picMkLst>
            <pc:docMk/>
            <pc:sldMk cId="4212823204" sldId="312"/>
            <ac:picMk id="3" creationId="{B839102C-DFE7-61B8-740D-1FA7EF02D8D0}"/>
          </ac:picMkLst>
        </pc:picChg>
      </pc:sldChg>
      <pc:sldChg chg="addSp modSp">
        <pc:chgData name="1706020 - Shafin Shadman Ahmed" userId="S::1706020@eee.buet.ac.bd::2fd9abd4-0b37-44fa-a367-301f51e2b6eb" providerId="AD" clId="Web-{6608B77C-AA3C-4068-8555-07A95F960B61}" dt="2023-02-23T21:50:29.378" v="242" actId="20577"/>
        <pc:sldMkLst>
          <pc:docMk/>
          <pc:sldMk cId="3787489746" sldId="316"/>
        </pc:sldMkLst>
        <pc:spChg chg="mod">
          <ac:chgData name="1706020 - Shafin Shadman Ahmed" userId="S::1706020@eee.buet.ac.bd::2fd9abd4-0b37-44fa-a367-301f51e2b6eb" providerId="AD" clId="Web-{6608B77C-AA3C-4068-8555-07A95F960B61}" dt="2023-02-23T21:50:29.378" v="242" actId="20577"/>
          <ac:spMkLst>
            <pc:docMk/>
            <pc:sldMk cId="3787489746" sldId="316"/>
            <ac:spMk id="5" creationId="{D2D2C159-95D7-A2F3-9FDE-012547949EEE}"/>
          </ac:spMkLst>
        </pc:spChg>
        <pc:picChg chg="add mod">
          <ac:chgData name="1706020 - Shafin Shadman Ahmed" userId="S::1706020@eee.buet.ac.bd::2fd9abd4-0b37-44fa-a367-301f51e2b6eb" providerId="AD" clId="Web-{6608B77C-AA3C-4068-8555-07A95F960B61}" dt="2023-02-23T21:50:21.346" v="231" actId="14100"/>
          <ac:picMkLst>
            <pc:docMk/>
            <pc:sldMk cId="3787489746" sldId="316"/>
            <ac:picMk id="2" creationId="{EED333A8-A6F8-B64B-C12E-BBEF0297F22F}"/>
          </ac:picMkLst>
        </pc:picChg>
      </pc:sldChg>
      <pc:sldChg chg="addSp delSp modSp">
        <pc:chgData name="1706020 - Shafin Shadman Ahmed" userId="S::1706020@eee.buet.ac.bd::2fd9abd4-0b37-44fa-a367-301f51e2b6eb" providerId="AD" clId="Web-{6608B77C-AA3C-4068-8555-07A95F960B61}" dt="2023-02-23T21:36:17.778" v="9"/>
        <pc:sldMkLst>
          <pc:docMk/>
          <pc:sldMk cId="1805039380" sldId="319"/>
        </pc:sldMkLst>
        <pc:picChg chg="add del mod">
          <ac:chgData name="1706020 - Shafin Shadman Ahmed" userId="S::1706020@eee.buet.ac.bd::2fd9abd4-0b37-44fa-a367-301f51e2b6eb" providerId="AD" clId="Web-{6608B77C-AA3C-4068-8555-07A95F960B61}" dt="2023-02-23T21:30:26.207" v="5"/>
          <ac:picMkLst>
            <pc:docMk/>
            <pc:sldMk cId="1805039380" sldId="319"/>
            <ac:picMk id="2" creationId="{9A6D6929-8809-16D3-6516-8153AC40D7C5}"/>
          </ac:picMkLst>
        </pc:picChg>
        <pc:picChg chg="add del mod">
          <ac:chgData name="1706020 - Shafin Shadman Ahmed" userId="S::1706020@eee.buet.ac.bd::2fd9abd4-0b37-44fa-a367-301f51e2b6eb" providerId="AD" clId="Web-{6608B77C-AA3C-4068-8555-07A95F960B61}" dt="2023-02-23T21:36:17.778" v="9"/>
          <ac:picMkLst>
            <pc:docMk/>
            <pc:sldMk cId="1805039380" sldId="319"/>
            <ac:picMk id="3" creationId="{697A9112-1E0B-1C02-86B2-5DDF0A4AC65E}"/>
          </ac:picMkLst>
        </pc:picChg>
      </pc:sldChg>
      <pc:sldChg chg="addSp modSp">
        <pc:chgData name="1706020 - Shafin Shadman Ahmed" userId="S::1706020@eee.buet.ac.bd::2fd9abd4-0b37-44fa-a367-301f51e2b6eb" providerId="AD" clId="Web-{6608B77C-AA3C-4068-8555-07A95F960B61}" dt="2023-02-23T21:55:33.104" v="258" actId="14100"/>
        <pc:sldMkLst>
          <pc:docMk/>
          <pc:sldMk cId="3844296302" sldId="323"/>
        </pc:sldMkLst>
        <pc:graphicFrameChg chg="add mod modGraphic">
          <ac:chgData name="1706020 - Shafin Shadman Ahmed" userId="S::1706020@eee.buet.ac.bd::2fd9abd4-0b37-44fa-a367-301f51e2b6eb" providerId="AD" clId="Web-{6608B77C-AA3C-4068-8555-07A95F960B61}" dt="2023-02-23T21:55:16.479" v="256"/>
          <ac:graphicFrameMkLst>
            <pc:docMk/>
            <pc:sldMk cId="3844296302" sldId="323"/>
            <ac:graphicFrameMk id="2" creationId="{9DEB09EC-E78C-6B39-A0A6-145AB3155306}"/>
          </ac:graphicFrameMkLst>
        </pc:graphicFrameChg>
        <pc:picChg chg="add mod">
          <ac:chgData name="1706020 - Shafin Shadman Ahmed" userId="S::1706020@eee.buet.ac.bd::2fd9abd4-0b37-44fa-a367-301f51e2b6eb" providerId="AD" clId="Web-{6608B77C-AA3C-4068-8555-07A95F960B61}" dt="2023-02-23T21:46:59.091" v="222" actId="14100"/>
          <ac:picMkLst>
            <pc:docMk/>
            <pc:sldMk cId="3844296302" sldId="323"/>
            <ac:picMk id="3" creationId="{3DB49AA5-B501-EF58-9D11-68D2E67ABF1D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47:05.138" v="223" actId="14100"/>
          <ac:picMkLst>
            <pc:docMk/>
            <pc:sldMk cId="3844296302" sldId="323"/>
            <ac:picMk id="9" creationId="{9B3CA626-F57F-8374-C07D-334268E0FBD8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55:33.104" v="258" actId="14100"/>
          <ac:picMkLst>
            <pc:docMk/>
            <pc:sldMk cId="3844296302" sldId="323"/>
            <ac:picMk id="10" creationId="{3FBF00CD-5EC5-03F7-DFF6-068A5DAB6C31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46:29.387" v="219" actId="1076"/>
          <ac:picMkLst>
            <pc:docMk/>
            <pc:sldMk cId="3844296302" sldId="323"/>
            <ac:picMk id="11" creationId="{459F3322-3032-DF3F-FA5A-7A2F54FF0FBD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46:48.982" v="221" actId="1076"/>
          <ac:picMkLst>
            <pc:docMk/>
            <pc:sldMk cId="3844296302" sldId="323"/>
            <ac:picMk id="12" creationId="{F2DFB1B9-DEB7-C108-481D-8E0D7AF0C301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47:33.311" v="225" actId="1076"/>
          <ac:picMkLst>
            <pc:docMk/>
            <pc:sldMk cId="3844296302" sldId="323"/>
            <ac:picMk id="13" creationId="{98EF4771-9C98-83CE-9C0C-D58AD9CAF86D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47:52.593" v="227" actId="1076"/>
          <ac:picMkLst>
            <pc:docMk/>
            <pc:sldMk cId="3844296302" sldId="323"/>
            <ac:picMk id="14" creationId="{07E6E2B6-83B9-7752-5DFF-980E72CC0209}"/>
          </ac:picMkLst>
        </pc:picChg>
      </pc:sldChg>
      <pc:sldChg chg="addSp modSp">
        <pc:chgData name="1706020 - Shafin Shadman Ahmed" userId="S::1706020@eee.buet.ac.bd::2fd9abd4-0b37-44fa-a367-301f51e2b6eb" providerId="AD" clId="Web-{6608B77C-AA3C-4068-8555-07A95F960B61}" dt="2023-02-23T21:59:48.329" v="362" actId="20577"/>
        <pc:sldMkLst>
          <pc:docMk/>
          <pc:sldMk cId="3704412930" sldId="327"/>
        </pc:sldMkLst>
        <pc:spChg chg="mod">
          <ac:chgData name="1706020 - Shafin Shadman Ahmed" userId="S::1706020@eee.buet.ac.bd::2fd9abd4-0b37-44fa-a367-301f51e2b6eb" providerId="AD" clId="Web-{6608B77C-AA3C-4068-8555-07A95F960B61}" dt="2023-02-23T21:59:48.329" v="362" actId="20577"/>
          <ac:spMkLst>
            <pc:docMk/>
            <pc:sldMk cId="3704412930" sldId="327"/>
            <ac:spMk id="5" creationId="{D2D2C159-95D7-A2F3-9FDE-012547949EEE}"/>
          </ac:spMkLst>
        </pc:spChg>
        <pc:graphicFrameChg chg="add mod modGraphic">
          <ac:chgData name="1706020 - Shafin Shadman Ahmed" userId="S::1706020@eee.buet.ac.bd::2fd9abd4-0b37-44fa-a367-301f51e2b6eb" providerId="AD" clId="Web-{6608B77C-AA3C-4068-8555-07A95F960B61}" dt="2023-02-23T21:59:33.954" v="348"/>
          <ac:graphicFrameMkLst>
            <pc:docMk/>
            <pc:sldMk cId="3704412930" sldId="327"/>
            <ac:graphicFrameMk id="2" creationId="{06064FE5-8257-A829-D315-0399B2FE0F75}"/>
          </ac:graphicFrameMkLst>
        </pc:graphicFrameChg>
        <pc:picChg chg="add mod">
          <ac:chgData name="1706020 - Shafin Shadman Ahmed" userId="S::1706020@eee.buet.ac.bd::2fd9abd4-0b37-44fa-a367-301f51e2b6eb" providerId="AD" clId="Web-{6608B77C-AA3C-4068-8555-07A95F960B61}" dt="2023-02-23T21:59:38.313" v="349" actId="1076"/>
          <ac:picMkLst>
            <pc:docMk/>
            <pc:sldMk cId="3704412930" sldId="327"/>
            <ac:picMk id="3" creationId="{06A35286-CC1C-DDBE-B63B-9CBBC050D609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59:26.235" v="346" actId="1076"/>
          <ac:picMkLst>
            <pc:docMk/>
            <pc:sldMk cId="3704412930" sldId="327"/>
            <ac:picMk id="9" creationId="{ADFD75F2-3013-0869-0E66-365FD8BCBAE5}"/>
          </ac:picMkLst>
        </pc:picChg>
      </pc:sldChg>
      <pc:sldChg chg="addSp delSp modSp add replId">
        <pc:chgData name="1706020 - Shafin Shadman Ahmed" userId="S::1706020@eee.buet.ac.bd::2fd9abd4-0b37-44fa-a367-301f51e2b6eb" providerId="AD" clId="Web-{6608B77C-AA3C-4068-8555-07A95F960B61}" dt="2023-02-23T21:38:59.126" v="51" actId="14100"/>
        <pc:sldMkLst>
          <pc:docMk/>
          <pc:sldMk cId="4021843152" sldId="330"/>
        </pc:sldMkLst>
        <pc:spChg chg="mod">
          <ac:chgData name="1706020 - Shafin Shadman Ahmed" userId="S::1706020@eee.buet.ac.bd::2fd9abd4-0b37-44fa-a367-301f51e2b6eb" providerId="AD" clId="Web-{6608B77C-AA3C-4068-8555-07A95F960B61}" dt="2023-02-23T21:38:06.328" v="41" actId="14100"/>
          <ac:spMkLst>
            <pc:docMk/>
            <pc:sldMk cId="4021843152" sldId="330"/>
            <ac:spMk id="8" creationId="{823E5AEF-B40B-9A74-F1AA-1DC188585883}"/>
          </ac:spMkLst>
        </pc:spChg>
        <pc:picChg chg="del">
          <ac:chgData name="1706020 - Shafin Shadman Ahmed" userId="S::1706020@eee.buet.ac.bd::2fd9abd4-0b37-44fa-a367-301f51e2b6eb" providerId="AD" clId="Web-{6608B77C-AA3C-4068-8555-07A95F960B61}" dt="2023-02-23T21:37:53.984" v="34"/>
          <ac:picMkLst>
            <pc:docMk/>
            <pc:sldMk cId="4021843152" sldId="330"/>
            <ac:picMk id="2" creationId="{7126A91C-B720-C7A1-399C-CF6B7867F4C0}"/>
          </ac:picMkLst>
        </pc:picChg>
        <pc:picChg chg="del">
          <ac:chgData name="1706020 - Shafin Shadman Ahmed" userId="S::1706020@eee.buet.ac.bd::2fd9abd4-0b37-44fa-a367-301f51e2b6eb" providerId="AD" clId="Web-{6608B77C-AA3C-4068-8555-07A95F960B61}" dt="2023-02-23T21:37:54.562" v="35"/>
          <ac:picMkLst>
            <pc:docMk/>
            <pc:sldMk cId="4021843152" sldId="330"/>
            <ac:picMk id="3" creationId="{B839102C-DFE7-61B8-740D-1FA7EF02D8D0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38:59.126" v="51" actId="14100"/>
          <ac:picMkLst>
            <pc:docMk/>
            <pc:sldMk cId="4021843152" sldId="330"/>
            <ac:picMk id="9" creationId="{0AEBB2F4-98A6-7DB6-ED8F-088AF9ACE2FA}"/>
          </ac:picMkLst>
        </pc:picChg>
        <pc:picChg chg="add mod">
          <ac:chgData name="1706020 - Shafin Shadman Ahmed" userId="S::1706020@eee.buet.ac.bd::2fd9abd4-0b37-44fa-a367-301f51e2b6eb" providerId="AD" clId="Web-{6608B77C-AA3C-4068-8555-07A95F960B61}" dt="2023-02-23T21:38:39.126" v="49" actId="14100"/>
          <ac:picMkLst>
            <pc:docMk/>
            <pc:sldMk cId="4021843152" sldId="330"/>
            <ac:picMk id="10" creationId="{333675BE-FFF4-1175-A2CA-8202CC6F39C1}"/>
          </ac:picMkLst>
        </pc:picChg>
      </pc:sldChg>
    </pc:docChg>
  </pc:docChgLst>
  <pc:docChgLst>
    <pc:chgData name="1706032 - Ayan Biswas  Pranta" userId="S::1706032@eee.buet.ac.bd::7d00d9bd-6c72-4dbf-ae69-ce17e50d3fe3" providerId="AD" clId="Web-{41CA22C7-3B01-D18C-6AA6-129B246D6E9C}"/>
    <pc:docChg chg="modSld">
      <pc:chgData name="1706032 - Ayan Biswas  Pranta" userId="S::1706032@eee.buet.ac.bd::7d00d9bd-6c72-4dbf-ae69-ce17e50d3fe3" providerId="AD" clId="Web-{41CA22C7-3B01-D18C-6AA6-129B246D6E9C}" dt="2023-02-24T18:54:23.086" v="6" actId="1076"/>
      <pc:docMkLst>
        <pc:docMk/>
      </pc:docMkLst>
      <pc:sldChg chg="addSp delSp modSp">
        <pc:chgData name="1706032 - Ayan Biswas  Pranta" userId="S::1706032@eee.buet.ac.bd::7d00d9bd-6c72-4dbf-ae69-ce17e50d3fe3" providerId="AD" clId="Web-{41CA22C7-3B01-D18C-6AA6-129B246D6E9C}" dt="2023-02-24T18:54:23.086" v="6" actId="1076"/>
        <pc:sldMkLst>
          <pc:docMk/>
          <pc:sldMk cId="1900153065" sldId="344"/>
        </pc:sldMkLst>
        <pc:spChg chg="add del">
          <ac:chgData name="1706032 - Ayan Biswas  Pranta" userId="S::1706032@eee.buet.ac.bd::7d00d9bd-6c72-4dbf-ae69-ce17e50d3fe3" providerId="AD" clId="Web-{41CA22C7-3B01-D18C-6AA6-129B246D6E9C}" dt="2023-02-24T18:53:52.632" v="3"/>
          <ac:spMkLst>
            <pc:docMk/>
            <pc:sldMk cId="1900153065" sldId="344"/>
            <ac:spMk id="14" creationId="{242E1132-698B-0701-D747-63A567C06F80}"/>
          </ac:spMkLst>
        </pc:spChg>
        <pc:picChg chg="mod">
          <ac:chgData name="1706032 - Ayan Biswas  Pranta" userId="S::1706032@eee.buet.ac.bd::7d00d9bd-6c72-4dbf-ae69-ce17e50d3fe3" providerId="AD" clId="Web-{41CA22C7-3B01-D18C-6AA6-129B246D6E9C}" dt="2023-02-24T18:54:23.086" v="6" actId="1076"/>
          <ac:picMkLst>
            <pc:docMk/>
            <pc:sldMk cId="1900153065" sldId="344"/>
            <ac:picMk id="1028" creationId="{AE1F3755-5791-33E6-0C49-9C6AA9E6B10A}"/>
          </ac:picMkLst>
        </pc:picChg>
      </pc:sldChg>
    </pc:docChg>
  </pc:docChgLst>
  <pc:docChgLst>
    <pc:chgData name="1706032 - Ayan Biswas  Pranta" userId="S::1706032@eee.buet.ac.bd::7d00d9bd-6c72-4dbf-ae69-ce17e50d3fe3" providerId="AD" clId="Web-{8D8FA543-85F4-767C-53B3-7883BA6E4E49}"/>
    <pc:docChg chg="modSld">
      <pc:chgData name="1706032 - Ayan Biswas  Pranta" userId="S::1706032@eee.buet.ac.bd::7d00d9bd-6c72-4dbf-ae69-ce17e50d3fe3" providerId="AD" clId="Web-{8D8FA543-85F4-767C-53B3-7883BA6E4E49}" dt="2023-02-23T18:00:58.924" v="5"/>
      <pc:docMkLst>
        <pc:docMk/>
      </pc:docMkLst>
      <pc:sldChg chg="addSp delSp modSp">
        <pc:chgData name="1706032 - Ayan Biswas  Pranta" userId="S::1706032@eee.buet.ac.bd::7d00d9bd-6c72-4dbf-ae69-ce17e50d3fe3" providerId="AD" clId="Web-{8D8FA543-85F4-767C-53B3-7883BA6E4E49}" dt="2023-02-23T18:00:58.924" v="5"/>
        <pc:sldMkLst>
          <pc:docMk/>
          <pc:sldMk cId="4161546600" sldId="296"/>
        </pc:sldMkLst>
        <pc:spChg chg="add del mod">
          <ac:chgData name="1706032 - Ayan Biswas  Pranta" userId="S::1706032@eee.buet.ac.bd::7d00d9bd-6c72-4dbf-ae69-ce17e50d3fe3" providerId="AD" clId="Web-{8D8FA543-85F4-767C-53B3-7883BA6E4E49}" dt="2023-02-23T18:00:58.924" v="5"/>
          <ac:spMkLst>
            <pc:docMk/>
            <pc:sldMk cId="4161546600" sldId="296"/>
            <ac:spMk id="9" creationId="{EC468A92-3C9B-60EA-D142-7A9D435B95BC}"/>
          </ac:spMkLst>
        </pc:spChg>
        <pc:graphicFrameChg chg="add del">
          <ac:chgData name="1706032 - Ayan Biswas  Pranta" userId="S::1706032@eee.buet.ac.bd::7d00d9bd-6c72-4dbf-ae69-ce17e50d3fe3" providerId="AD" clId="Web-{8D8FA543-85F4-767C-53B3-7883BA6E4E49}" dt="2023-02-23T18:00:58.924" v="4"/>
          <ac:graphicFrameMkLst>
            <pc:docMk/>
            <pc:sldMk cId="4161546600" sldId="296"/>
            <ac:graphicFrameMk id="11" creationId="{39AF14F9-F60E-33E2-C002-593FFEFAD560}"/>
          </ac:graphicFrameMkLst>
        </pc:graphicFrameChg>
        <pc:graphicFrameChg chg="add">
          <ac:chgData name="1706032 - Ayan Biswas  Pranta" userId="S::1706032@eee.buet.ac.bd::7d00d9bd-6c72-4dbf-ae69-ce17e50d3fe3" providerId="AD" clId="Web-{8D8FA543-85F4-767C-53B3-7883BA6E4E49}" dt="2023-02-23T18:00:58.924" v="5"/>
          <ac:graphicFrameMkLst>
            <pc:docMk/>
            <pc:sldMk cId="4161546600" sldId="296"/>
            <ac:graphicFrameMk id="13" creationId="{193C422D-102B-F645-2E3E-0EDFB2E9DC57}"/>
          </ac:graphicFrameMkLst>
        </pc:graphicFrameChg>
      </pc:sldChg>
    </pc:docChg>
  </pc:docChgLst>
  <pc:docChgLst>
    <pc:chgData name="1706007 - Md. Rafiqul Islam Rafi" userId="S::1706007@eee.buet.ac.bd::58c8849a-4675-4136-805d-1b1dd8c7f7f5" providerId="AD" clId="Web-{D3E08A83-DCB5-4189-8C83-DC168CA0624B}"/>
    <pc:docChg chg="addSld modSld sldOrd">
      <pc:chgData name="1706007 - Md. Rafiqul Islam Rafi" userId="S::1706007@eee.buet.ac.bd::58c8849a-4675-4136-805d-1b1dd8c7f7f5" providerId="AD" clId="Web-{D3E08A83-DCB5-4189-8C83-DC168CA0624B}" dt="2023-02-24T13:27:31.775" v="41" actId="20577"/>
      <pc:docMkLst>
        <pc:docMk/>
      </pc:docMkLst>
      <pc:sldChg chg="modSp">
        <pc:chgData name="1706007 - Md. Rafiqul Islam Rafi" userId="S::1706007@eee.buet.ac.bd::58c8849a-4675-4136-805d-1b1dd8c7f7f5" providerId="AD" clId="Web-{D3E08A83-DCB5-4189-8C83-DC168CA0624B}" dt="2023-02-24T13:27:04.899" v="35" actId="20577"/>
        <pc:sldMkLst>
          <pc:docMk/>
          <pc:sldMk cId="2004847662" sldId="332"/>
        </pc:sldMkLst>
        <pc:spChg chg="mod">
          <ac:chgData name="1706007 - Md. Rafiqul Islam Rafi" userId="S::1706007@eee.buet.ac.bd::58c8849a-4675-4136-805d-1b1dd8c7f7f5" providerId="AD" clId="Web-{D3E08A83-DCB5-4189-8C83-DC168CA0624B}" dt="2023-02-24T13:27:04.899" v="35" actId="20577"/>
          <ac:spMkLst>
            <pc:docMk/>
            <pc:sldMk cId="2004847662" sldId="332"/>
            <ac:spMk id="8" creationId="{823E5AEF-B40B-9A74-F1AA-1DC188585883}"/>
          </ac:spMkLst>
        </pc:spChg>
      </pc:sldChg>
      <pc:sldChg chg="modSp">
        <pc:chgData name="1706007 - Md. Rafiqul Islam Rafi" userId="S::1706007@eee.buet.ac.bd::58c8849a-4675-4136-805d-1b1dd8c7f7f5" providerId="AD" clId="Web-{D3E08A83-DCB5-4189-8C83-DC168CA0624B}" dt="2023-02-24T13:27:09.712" v="36" actId="20577"/>
        <pc:sldMkLst>
          <pc:docMk/>
          <pc:sldMk cId="1538389752" sldId="333"/>
        </pc:sldMkLst>
        <pc:spChg chg="mod">
          <ac:chgData name="1706007 - Md. Rafiqul Islam Rafi" userId="S::1706007@eee.buet.ac.bd::58c8849a-4675-4136-805d-1b1dd8c7f7f5" providerId="AD" clId="Web-{D3E08A83-DCB5-4189-8C83-DC168CA0624B}" dt="2023-02-24T13:27:09.712" v="36" actId="20577"/>
          <ac:spMkLst>
            <pc:docMk/>
            <pc:sldMk cId="1538389752" sldId="333"/>
            <ac:spMk id="8" creationId="{823E5AEF-B40B-9A74-F1AA-1DC188585883}"/>
          </ac:spMkLst>
        </pc:spChg>
      </pc:sldChg>
      <pc:sldChg chg="modSp">
        <pc:chgData name="1706007 - Md. Rafiqul Islam Rafi" userId="S::1706007@eee.buet.ac.bd::58c8849a-4675-4136-805d-1b1dd8c7f7f5" providerId="AD" clId="Web-{D3E08A83-DCB5-4189-8C83-DC168CA0624B}" dt="2023-02-24T13:27:14.087" v="37" actId="20577"/>
        <pc:sldMkLst>
          <pc:docMk/>
          <pc:sldMk cId="1084686568" sldId="334"/>
        </pc:sldMkLst>
        <pc:spChg chg="mod">
          <ac:chgData name="1706007 - Md. Rafiqul Islam Rafi" userId="S::1706007@eee.buet.ac.bd::58c8849a-4675-4136-805d-1b1dd8c7f7f5" providerId="AD" clId="Web-{D3E08A83-DCB5-4189-8C83-DC168CA0624B}" dt="2023-02-24T13:27:14.087" v="37" actId="20577"/>
          <ac:spMkLst>
            <pc:docMk/>
            <pc:sldMk cId="1084686568" sldId="334"/>
            <ac:spMk id="8" creationId="{823E5AEF-B40B-9A74-F1AA-1DC188585883}"/>
          </ac:spMkLst>
        </pc:spChg>
      </pc:sldChg>
      <pc:sldChg chg="addSp delSp modSp add ord replId">
        <pc:chgData name="1706007 - Md. Rafiqul Islam Rafi" userId="S::1706007@eee.buet.ac.bd::58c8849a-4675-4136-805d-1b1dd8c7f7f5" providerId="AD" clId="Web-{D3E08A83-DCB5-4189-8C83-DC168CA0624B}" dt="2023-02-24T13:27:18.556" v="38" actId="20577"/>
        <pc:sldMkLst>
          <pc:docMk/>
          <pc:sldMk cId="845012022" sldId="339"/>
        </pc:sldMkLst>
        <pc:spChg chg="mod">
          <ac:chgData name="1706007 - Md. Rafiqul Islam Rafi" userId="S::1706007@eee.buet.ac.bd::58c8849a-4675-4136-805d-1b1dd8c7f7f5" providerId="AD" clId="Web-{D3E08A83-DCB5-4189-8C83-DC168CA0624B}" dt="2023-02-24T13:27:18.556" v="38" actId="20577"/>
          <ac:spMkLst>
            <pc:docMk/>
            <pc:sldMk cId="845012022" sldId="339"/>
            <ac:spMk id="8" creationId="{823E5AEF-B40B-9A74-F1AA-1DC188585883}"/>
          </ac:spMkLst>
        </pc:spChg>
        <pc:picChg chg="del">
          <ac:chgData name="1706007 - Md. Rafiqul Islam Rafi" userId="S::1706007@eee.buet.ac.bd::58c8849a-4675-4136-805d-1b1dd8c7f7f5" providerId="AD" clId="Web-{D3E08A83-DCB5-4189-8C83-DC168CA0624B}" dt="2023-02-24T13:21:08.919" v="1"/>
          <ac:picMkLst>
            <pc:docMk/>
            <pc:sldMk cId="845012022" sldId="339"/>
            <ac:picMk id="2" creationId="{A9034780-9B38-7C1C-2C91-2B65B05DD1ED}"/>
          </ac:picMkLst>
        </pc:picChg>
        <pc:picChg chg="add mod">
          <ac:chgData name="1706007 - Md. Rafiqul Islam Rafi" userId="S::1706007@eee.buet.ac.bd::58c8849a-4675-4136-805d-1b1dd8c7f7f5" providerId="AD" clId="Web-{D3E08A83-DCB5-4189-8C83-DC168CA0624B}" dt="2023-02-24T13:23:22.955" v="13" actId="14100"/>
          <ac:picMkLst>
            <pc:docMk/>
            <pc:sldMk cId="845012022" sldId="339"/>
            <ac:picMk id="3" creationId="{95BFC39E-C38C-83F4-2989-8ED52C79CFCE}"/>
          </ac:picMkLst>
        </pc:picChg>
        <pc:picChg chg="del">
          <ac:chgData name="1706007 - Md. Rafiqul Islam Rafi" userId="S::1706007@eee.buet.ac.bd::58c8849a-4675-4136-805d-1b1dd8c7f7f5" providerId="AD" clId="Web-{D3E08A83-DCB5-4189-8C83-DC168CA0624B}" dt="2023-02-24T13:21:10.091" v="2"/>
          <ac:picMkLst>
            <pc:docMk/>
            <pc:sldMk cId="845012022" sldId="339"/>
            <ac:picMk id="9" creationId="{60AA8E59-825E-9066-E994-71A9C9890940}"/>
          </ac:picMkLst>
        </pc:picChg>
        <pc:picChg chg="del">
          <ac:chgData name="1706007 - Md. Rafiqul Islam Rafi" userId="S::1706007@eee.buet.ac.bd::58c8849a-4675-4136-805d-1b1dd8c7f7f5" providerId="AD" clId="Web-{D3E08A83-DCB5-4189-8C83-DC168CA0624B}" dt="2023-02-24T13:21:11.044" v="3"/>
          <ac:picMkLst>
            <pc:docMk/>
            <pc:sldMk cId="845012022" sldId="339"/>
            <ac:picMk id="10" creationId="{14D5363F-2213-46EE-81A2-A2C680A933BE}"/>
          </ac:picMkLst>
        </pc:picChg>
      </pc:sldChg>
      <pc:sldChg chg="addSp modSp add ord replId">
        <pc:chgData name="1706007 - Md. Rafiqul Islam Rafi" userId="S::1706007@eee.buet.ac.bd::58c8849a-4675-4136-805d-1b1dd8c7f7f5" providerId="AD" clId="Web-{D3E08A83-DCB5-4189-8C83-DC168CA0624B}" dt="2023-02-24T13:27:22.603" v="39" actId="20577"/>
        <pc:sldMkLst>
          <pc:docMk/>
          <pc:sldMk cId="3501034788" sldId="340"/>
        </pc:sldMkLst>
        <pc:spChg chg="mod">
          <ac:chgData name="1706007 - Md. Rafiqul Islam Rafi" userId="S::1706007@eee.buet.ac.bd::58c8849a-4675-4136-805d-1b1dd8c7f7f5" providerId="AD" clId="Web-{D3E08A83-DCB5-4189-8C83-DC168CA0624B}" dt="2023-02-24T13:27:22.603" v="39" actId="20577"/>
          <ac:spMkLst>
            <pc:docMk/>
            <pc:sldMk cId="3501034788" sldId="340"/>
            <ac:spMk id="8" creationId="{823E5AEF-B40B-9A74-F1AA-1DC188585883}"/>
          </ac:spMkLst>
        </pc:spChg>
        <pc:picChg chg="add mod">
          <ac:chgData name="1706007 - Md. Rafiqul Islam Rafi" userId="S::1706007@eee.buet.ac.bd::58c8849a-4675-4136-805d-1b1dd8c7f7f5" providerId="AD" clId="Web-{D3E08A83-DCB5-4189-8C83-DC168CA0624B}" dt="2023-02-24T13:23:56.565" v="19" actId="14100"/>
          <ac:picMkLst>
            <pc:docMk/>
            <pc:sldMk cId="3501034788" sldId="340"/>
            <ac:picMk id="2" creationId="{CDC77649-21F4-5736-96E8-313A6C40D6B9}"/>
          </ac:picMkLst>
        </pc:picChg>
      </pc:sldChg>
      <pc:sldChg chg="addSp delSp modSp add replId">
        <pc:chgData name="1706007 - Md. Rafiqul Islam Rafi" userId="S::1706007@eee.buet.ac.bd::58c8849a-4675-4136-805d-1b1dd8c7f7f5" providerId="AD" clId="Web-{D3E08A83-DCB5-4189-8C83-DC168CA0624B}" dt="2023-02-24T13:27:27.228" v="40" actId="20577"/>
        <pc:sldMkLst>
          <pc:docMk/>
          <pc:sldMk cId="3823062634" sldId="341"/>
        </pc:sldMkLst>
        <pc:spChg chg="mod">
          <ac:chgData name="1706007 - Md. Rafiqul Islam Rafi" userId="S::1706007@eee.buet.ac.bd::58c8849a-4675-4136-805d-1b1dd8c7f7f5" providerId="AD" clId="Web-{D3E08A83-DCB5-4189-8C83-DC168CA0624B}" dt="2023-02-24T13:27:27.228" v="40" actId="20577"/>
          <ac:spMkLst>
            <pc:docMk/>
            <pc:sldMk cId="3823062634" sldId="341"/>
            <ac:spMk id="8" creationId="{823E5AEF-B40B-9A74-F1AA-1DC188585883}"/>
          </ac:spMkLst>
        </pc:spChg>
        <pc:picChg chg="del">
          <ac:chgData name="1706007 - Md. Rafiqul Islam Rafi" userId="S::1706007@eee.buet.ac.bd::58c8849a-4675-4136-805d-1b1dd8c7f7f5" providerId="AD" clId="Web-{D3E08A83-DCB5-4189-8C83-DC168CA0624B}" dt="2023-02-24T13:24:07.581" v="21"/>
          <ac:picMkLst>
            <pc:docMk/>
            <pc:sldMk cId="3823062634" sldId="341"/>
            <ac:picMk id="2" creationId="{CDC77649-21F4-5736-96E8-313A6C40D6B9}"/>
          </ac:picMkLst>
        </pc:picChg>
        <pc:picChg chg="add mod">
          <ac:chgData name="1706007 - Md. Rafiqul Islam Rafi" userId="S::1706007@eee.buet.ac.bd::58c8849a-4675-4136-805d-1b1dd8c7f7f5" providerId="AD" clId="Web-{D3E08A83-DCB5-4189-8C83-DC168CA0624B}" dt="2023-02-24T13:25:18.958" v="29" actId="14100"/>
          <ac:picMkLst>
            <pc:docMk/>
            <pc:sldMk cId="3823062634" sldId="341"/>
            <ac:picMk id="3" creationId="{7C57BA1F-591D-D00F-35FE-4618E73A9AFB}"/>
          </ac:picMkLst>
        </pc:picChg>
      </pc:sldChg>
      <pc:sldChg chg="addSp modSp add replId">
        <pc:chgData name="1706007 - Md. Rafiqul Islam Rafi" userId="S::1706007@eee.buet.ac.bd::58c8849a-4675-4136-805d-1b1dd8c7f7f5" providerId="AD" clId="Web-{D3E08A83-DCB5-4189-8C83-DC168CA0624B}" dt="2023-02-24T13:27:31.775" v="41" actId="20577"/>
        <pc:sldMkLst>
          <pc:docMk/>
          <pc:sldMk cId="2979180920" sldId="342"/>
        </pc:sldMkLst>
        <pc:spChg chg="mod">
          <ac:chgData name="1706007 - Md. Rafiqul Islam Rafi" userId="S::1706007@eee.buet.ac.bd::58c8849a-4675-4136-805d-1b1dd8c7f7f5" providerId="AD" clId="Web-{D3E08A83-DCB5-4189-8C83-DC168CA0624B}" dt="2023-02-24T13:27:31.775" v="41" actId="20577"/>
          <ac:spMkLst>
            <pc:docMk/>
            <pc:sldMk cId="2979180920" sldId="342"/>
            <ac:spMk id="8" creationId="{823E5AEF-B40B-9A74-F1AA-1DC188585883}"/>
          </ac:spMkLst>
        </pc:spChg>
        <pc:picChg chg="add mod">
          <ac:chgData name="1706007 - Md. Rafiqul Islam Rafi" userId="S::1706007@eee.buet.ac.bd::58c8849a-4675-4136-805d-1b1dd8c7f7f5" providerId="AD" clId="Web-{D3E08A83-DCB5-4189-8C83-DC168CA0624B}" dt="2023-02-24T13:26:16.835" v="34" actId="14100"/>
          <ac:picMkLst>
            <pc:docMk/>
            <pc:sldMk cId="2979180920" sldId="342"/>
            <ac:picMk id="2" creationId="{69308747-AB0D-14CB-B6D8-63A7FA1CDA64}"/>
          </ac:picMkLst>
        </pc:picChg>
      </pc:sldChg>
    </pc:docChg>
  </pc:docChgLst>
  <pc:docChgLst>
    <pc:chgData name="1706007 - Md. Rafiqul Islam Rafi" userId="S::1706007@eee.buet.ac.bd::58c8849a-4675-4136-805d-1b1dd8c7f7f5" providerId="AD" clId="Web-{7B7B88CB-9440-4ED6-B717-9BB786F1528A}"/>
    <pc:docChg chg="modSld">
      <pc:chgData name="1706007 - Md. Rafiqul Islam Rafi" userId="S::1706007@eee.buet.ac.bd::58c8849a-4675-4136-805d-1b1dd8c7f7f5" providerId="AD" clId="Web-{7B7B88CB-9440-4ED6-B717-9BB786F1528A}" dt="2023-02-25T05:13:51.979" v="42" actId="14100"/>
      <pc:docMkLst>
        <pc:docMk/>
      </pc:docMkLst>
      <pc:sldChg chg="modSp">
        <pc:chgData name="1706007 - Md. Rafiqul Islam Rafi" userId="S::1706007@eee.buet.ac.bd::58c8849a-4675-4136-805d-1b1dd8c7f7f5" providerId="AD" clId="Web-{7B7B88CB-9440-4ED6-B717-9BB786F1528A}" dt="2023-02-25T05:13:51.979" v="42" actId="14100"/>
        <pc:sldMkLst>
          <pc:docMk/>
          <pc:sldMk cId="3788154610" sldId="331"/>
        </pc:sldMkLst>
        <pc:picChg chg="mod">
          <ac:chgData name="1706007 - Md. Rafiqul Islam Rafi" userId="S::1706007@eee.buet.ac.bd::58c8849a-4675-4136-805d-1b1dd8c7f7f5" providerId="AD" clId="Web-{7B7B88CB-9440-4ED6-B717-9BB786F1528A}" dt="2023-02-25T05:13:51.979" v="42" actId="14100"/>
          <ac:picMkLst>
            <pc:docMk/>
            <pc:sldMk cId="3788154610" sldId="331"/>
            <ac:picMk id="3" creationId="{682F41DE-CEE9-4A58-2D3A-586E02D318A3}"/>
          </ac:picMkLst>
        </pc:picChg>
      </pc:sldChg>
      <pc:sldChg chg="addSp delSp modSp">
        <pc:chgData name="1706007 - Md. Rafiqul Islam Rafi" userId="S::1706007@eee.buet.ac.bd::58c8849a-4675-4136-805d-1b1dd8c7f7f5" providerId="AD" clId="Web-{7B7B88CB-9440-4ED6-B717-9BB786F1528A}" dt="2023-02-25T04:59:52.611" v="21" actId="14100"/>
        <pc:sldMkLst>
          <pc:docMk/>
          <pc:sldMk cId="1084686568" sldId="334"/>
        </pc:sldMkLst>
        <pc:picChg chg="add mod">
          <ac:chgData name="1706007 - Md. Rafiqul Islam Rafi" userId="S::1706007@eee.buet.ac.bd::58c8849a-4675-4136-805d-1b1dd8c7f7f5" providerId="AD" clId="Web-{7B7B88CB-9440-4ED6-B717-9BB786F1528A}" dt="2023-02-25T04:59:52.611" v="21" actId="14100"/>
          <ac:picMkLst>
            <pc:docMk/>
            <pc:sldMk cId="1084686568" sldId="334"/>
            <ac:picMk id="2" creationId="{FCB2C6BE-A9E4-79B7-3EAD-2ADD98BE9A4D}"/>
          </ac:picMkLst>
        </pc:picChg>
        <pc:picChg chg="add mod">
          <ac:chgData name="1706007 - Md. Rafiqul Islam Rafi" userId="S::1706007@eee.buet.ac.bd::58c8849a-4675-4136-805d-1b1dd8c7f7f5" providerId="AD" clId="Web-{7B7B88CB-9440-4ED6-B717-9BB786F1528A}" dt="2023-02-25T04:58:40.922" v="12" actId="14100"/>
          <ac:picMkLst>
            <pc:docMk/>
            <pc:sldMk cId="1084686568" sldId="334"/>
            <ac:picMk id="3" creationId="{9532057E-DD78-3C03-35E7-E7C468D2D221}"/>
          </ac:picMkLst>
        </pc:picChg>
        <pc:picChg chg="add mod">
          <ac:chgData name="1706007 - Md. Rafiqul Islam Rafi" userId="S::1706007@eee.buet.ac.bd::58c8849a-4675-4136-805d-1b1dd8c7f7f5" providerId="AD" clId="Web-{7B7B88CB-9440-4ED6-B717-9BB786F1528A}" dt="2023-02-25T04:59:39.595" v="19" actId="14100"/>
          <ac:picMkLst>
            <pc:docMk/>
            <pc:sldMk cId="1084686568" sldId="334"/>
            <ac:picMk id="9" creationId="{DBC869AB-020A-42FC-434D-04A13D37F46E}"/>
          </ac:picMkLst>
        </pc:picChg>
        <pc:picChg chg="del mod">
          <ac:chgData name="1706007 - Md. Rafiqul Islam Rafi" userId="S::1706007@eee.buet.ac.bd::58c8849a-4675-4136-805d-1b1dd8c7f7f5" providerId="AD" clId="Web-{7B7B88CB-9440-4ED6-B717-9BB786F1528A}" dt="2023-02-25T04:58:25.109" v="6"/>
          <ac:picMkLst>
            <pc:docMk/>
            <pc:sldMk cId="1084686568" sldId="334"/>
            <ac:picMk id="10" creationId="{F331774F-BD7C-70AD-28A1-E1075EDBE888}"/>
          </ac:picMkLst>
        </pc:picChg>
      </pc:sldChg>
      <pc:sldChg chg="addSp delSp modSp">
        <pc:chgData name="1706007 - Md. Rafiqul Islam Rafi" userId="S::1706007@eee.buet.ac.bd::58c8849a-4675-4136-805d-1b1dd8c7f7f5" providerId="AD" clId="Web-{7B7B88CB-9440-4ED6-B717-9BB786F1528A}" dt="2023-02-25T05:11:14.116" v="41" actId="1076"/>
        <pc:sldMkLst>
          <pc:docMk/>
          <pc:sldMk cId="845012022" sldId="339"/>
        </pc:sldMkLst>
        <pc:picChg chg="del">
          <ac:chgData name="1706007 - Md. Rafiqul Islam Rafi" userId="S::1706007@eee.buet.ac.bd::58c8849a-4675-4136-805d-1b1dd8c7f7f5" providerId="AD" clId="Web-{7B7B88CB-9440-4ED6-B717-9BB786F1528A}" dt="2023-02-25T05:10:43.772" v="32"/>
          <ac:picMkLst>
            <pc:docMk/>
            <pc:sldMk cId="845012022" sldId="339"/>
            <ac:picMk id="2" creationId="{1F8F9E97-AC34-39ED-DC15-C6977477CD4E}"/>
          </ac:picMkLst>
        </pc:picChg>
        <pc:picChg chg="del">
          <ac:chgData name="1706007 - Md. Rafiqul Islam Rafi" userId="S::1706007@eee.buet.ac.bd::58c8849a-4675-4136-805d-1b1dd8c7f7f5" providerId="AD" clId="Web-{7B7B88CB-9440-4ED6-B717-9BB786F1528A}" dt="2023-02-25T05:07:34.252" v="22"/>
          <ac:picMkLst>
            <pc:docMk/>
            <pc:sldMk cId="845012022" sldId="339"/>
            <ac:picMk id="3" creationId="{95BFC39E-C38C-83F4-2989-8ED52C79CFCE}"/>
          </ac:picMkLst>
        </pc:picChg>
        <pc:picChg chg="add mod">
          <ac:chgData name="1706007 - Md. Rafiqul Islam Rafi" userId="S::1706007@eee.buet.ac.bd::58c8849a-4675-4136-805d-1b1dd8c7f7f5" providerId="AD" clId="Web-{7B7B88CB-9440-4ED6-B717-9BB786F1528A}" dt="2023-02-25T05:08:30.284" v="31" actId="14100"/>
          <ac:picMkLst>
            <pc:docMk/>
            <pc:sldMk cId="845012022" sldId="339"/>
            <ac:picMk id="9" creationId="{0D6E24D3-B4BB-16FB-31D1-414C903F69D4}"/>
          </ac:picMkLst>
        </pc:picChg>
        <pc:picChg chg="add mod">
          <ac:chgData name="1706007 - Md. Rafiqul Islam Rafi" userId="S::1706007@eee.buet.ac.bd::58c8849a-4675-4136-805d-1b1dd8c7f7f5" providerId="AD" clId="Web-{7B7B88CB-9440-4ED6-B717-9BB786F1528A}" dt="2023-02-25T05:11:14.116" v="41" actId="1076"/>
          <ac:picMkLst>
            <pc:docMk/>
            <pc:sldMk cId="845012022" sldId="339"/>
            <ac:picMk id="10" creationId="{79ABEA1C-C203-D247-B72A-31BF55EE80B4}"/>
          </ac:picMkLst>
        </pc:picChg>
      </pc:sldChg>
    </pc:docChg>
  </pc:docChgLst>
  <pc:docChgLst>
    <pc:chgData name="1706007 - Md. Rafiqul Islam Rafi" userId="S::1706007@eee.buet.ac.bd::58c8849a-4675-4136-805d-1b1dd8c7f7f5" providerId="AD" clId="Web-{94495C39-4A68-4C53-BB6D-2849DC96DB86}"/>
    <pc:docChg chg="modSld">
      <pc:chgData name="1706007 - Md. Rafiqul Islam Rafi" userId="S::1706007@eee.buet.ac.bd::58c8849a-4675-4136-805d-1b1dd8c7f7f5" providerId="AD" clId="Web-{94495C39-4A68-4C53-BB6D-2849DC96DB86}" dt="2023-02-24T05:01:19.442" v="4" actId="14100"/>
      <pc:docMkLst>
        <pc:docMk/>
      </pc:docMkLst>
      <pc:sldChg chg="addSp delSp modSp">
        <pc:chgData name="1706007 - Md. Rafiqul Islam Rafi" userId="S::1706007@eee.buet.ac.bd::58c8849a-4675-4136-805d-1b1dd8c7f7f5" providerId="AD" clId="Web-{94495C39-4A68-4C53-BB6D-2849DC96DB86}" dt="2023-02-24T05:01:19.442" v="4" actId="14100"/>
        <pc:sldMkLst>
          <pc:docMk/>
          <pc:sldMk cId="1538389752" sldId="333"/>
        </pc:sldMkLst>
        <pc:picChg chg="add mod">
          <ac:chgData name="1706007 - Md. Rafiqul Islam Rafi" userId="S::1706007@eee.buet.ac.bd::58c8849a-4675-4136-805d-1b1dd8c7f7f5" providerId="AD" clId="Web-{94495C39-4A68-4C53-BB6D-2849DC96DB86}" dt="2023-02-24T05:01:19.442" v="4" actId="14100"/>
          <ac:picMkLst>
            <pc:docMk/>
            <pc:sldMk cId="1538389752" sldId="333"/>
            <ac:picMk id="2" creationId="{A9034780-9B38-7C1C-2C91-2B65B05DD1ED}"/>
          </ac:picMkLst>
        </pc:picChg>
        <pc:picChg chg="del">
          <ac:chgData name="1706007 - Md. Rafiqul Islam Rafi" userId="S::1706007@eee.buet.ac.bd::58c8849a-4675-4136-805d-1b1dd8c7f7f5" providerId="AD" clId="Web-{94495C39-4A68-4C53-BB6D-2849DC96DB86}" dt="2023-02-24T05:00:56.035" v="0"/>
          <ac:picMkLst>
            <pc:docMk/>
            <pc:sldMk cId="1538389752" sldId="333"/>
            <ac:picMk id="3" creationId="{B8053D8F-6A8F-47BF-C3E2-5FD8BC80A921}"/>
          </ac:picMkLst>
        </pc:picChg>
      </pc:sldChg>
    </pc:docChg>
  </pc:docChgLst>
  <pc:docChgLst>
    <pc:chgData name="Guest User" userId="S::urn:spo:anon#3133c5e6246f1dab04555b65f4e530df9845b8a55e708fec1a541629bfa81d6d::" providerId="AD" clId="Web-{85D4704E-1A35-BADD-60F2-C2EA0E56E321}"/>
    <pc:docChg chg="modSld">
      <pc:chgData name="Guest User" userId="S::urn:spo:anon#3133c5e6246f1dab04555b65f4e530df9845b8a55e708fec1a541629bfa81d6d::" providerId="AD" clId="Web-{85D4704E-1A35-BADD-60F2-C2EA0E56E321}" dt="2023-02-24T12:56:23.740" v="12" actId="20577"/>
      <pc:docMkLst>
        <pc:docMk/>
      </pc:docMkLst>
      <pc:sldChg chg="modSp">
        <pc:chgData name="Guest User" userId="S::urn:spo:anon#3133c5e6246f1dab04555b65f4e530df9845b8a55e708fec1a541629bfa81d6d::" providerId="AD" clId="Web-{85D4704E-1A35-BADD-60F2-C2EA0E56E321}" dt="2023-02-24T12:54:39.049" v="9" actId="20577"/>
        <pc:sldMkLst>
          <pc:docMk/>
          <pc:sldMk cId="1321106202" sldId="274"/>
        </pc:sldMkLst>
        <pc:spChg chg="mod">
          <ac:chgData name="Guest User" userId="S::urn:spo:anon#3133c5e6246f1dab04555b65f4e530df9845b8a55e708fec1a541629bfa81d6d::" providerId="AD" clId="Web-{85D4704E-1A35-BADD-60F2-C2EA0E56E321}" dt="2023-02-24T12:54:39.049" v="9" actId="20577"/>
          <ac:spMkLst>
            <pc:docMk/>
            <pc:sldMk cId="1321106202" sldId="274"/>
            <ac:spMk id="3" creationId="{F0B675FF-6A2C-E64D-CD48-8F6B5AD7F50A}"/>
          </ac:spMkLst>
        </pc:spChg>
      </pc:sldChg>
      <pc:sldChg chg="modSp">
        <pc:chgData name="Guest User" userId="S::urn:spo:anon#3133c5e6246f1dab04555b65f4e530df9845b8a55e708fec1a541629bfa81d6d::" providerId="AD" clId="Web-{85D4704E-1A35-BADD-60F2-C2EA0E56E321}" dt="2023-02-24T12:56:23.740" v="12" actId="20577"/>
        <pc:sldMkLst>
          <pc:docMk/>
          <pc:sldMk cId="1479628283" sldId="283"/>
        </pc:sldMkLst>
        <pc:spChg chg="mod">
          <ac:chgData name="Guest User" userId="S::urn:spo:anon#3133c5e6246f1dab04555b65f4e530df9845b8a55e708fec1a541629bfa81d6d::" providerId="AD" clId="Web-{85D4704E-1A35-BADD-60F2-C2EA0E56E321}" dt="2023-02-24T12:56:23.740" v="12" actId="20577"/>
          <ac:spMkLst>
            <pc:docMk/>
            <pc:sldMk cId="1479628283" sldId="283"/>
            <ac:spMk id="4" creationId="{D1867331-230D-9C0A-257F-D767A3E56A5E}"/>
          </ac:spMkLst>
        </pc:spChg>
      </pc:sldChg>
    </pc:docChg>
  </pc:docChgLst>
  <pc:docChgLst>
    <pc:chgData name="1706020 - Shafin Shadman Ahmed" userId="S::1706020@eee.buet.ac.bd::2fd9abd4-0b37-44fa-a367-301f51e2b6eb" providerId="AD" clId="Web-{02AC717F-C75D-42FB-9DE7-D06DA53F0F00}"/>
    <pc:docChg chg="addSld delSld modSld">
      <pc:chgData name="1706020 - Shafin Shadman Ahmed" userId="S::1706020@eee.buet.ac.bd::2fd9abd4-0b37-44fa-a367-301f51e2b6eb" providerId="AD" clId="Web-{02AC717F-C75D-42FB-9DE7-D06DA53F0F00}" dt="2023-02-24T18:07:51.317" v="275" actId="20577"/>
      <pc:docMkLst>
        <pc:docMk/>
      </pc:docMkLst>
      <pc:sldChg chg="modSp">
        <pc:chgData name="1706020 - Shafin Shadman Ahmed" userId="S::1706020@eee.buet.ac.bd::2fd9abd4-0b37-44fa-a367-301f51e2b6eb" providerId="AD" clId="Web-{02AC717F-C75D-42FB-9DE7-D06DA53F0F00}" dt="2023-02-24T18:05:24.516" v="107" actId="20577"/>
        <pc:sldMkLst>
          <pc:docMk/>
          <pc:sldMk cId="4161546600" sldId="296"/>
        </pc:sldMkLst>
        <pc:graphicFrameChg chg="modGraphic">
          <ac:chgData name="1706020 - Shafin Shadman Ahmed" userId="S::1706020@eee.buet.ac.bd::2fd9abd4-0b37-44fa-a367-301f51e2b6eb" providerId="AD" clId="Web-{02AC717F-C75D-42FB-9DE7-D06DA53F0F00}" dt="2023-02-24T18:05:24.516" v="107" actId="20577"/>
          <ac:graphicFrameMkLst>
            <pc:docMk/>
            <pc:sldMk cId="4161546600" sldId="296"/>
            <ac:graphicFrameMk id="13" creationId="{193C422D-102B-F645-2E3E-0EDFB2E9DC57}"/>
          </ac:graphicFrameMkLst>
        </pc:graphicFrameChg>
      </pc:sldChg>
      <pc:sldChg chg="modSp add del replId">
        <pc:chgData name="1706020 - Shafin Shadman Ahmed" userId="S::1706020@eee.buet.ac.bd::2fd9abd4-0b37-44fa-a367-301f51e2b6eb" providerId="AD" clId="Web-{02AC717F-C75D-42FB-9DE7-D06DA53F0F00}" dt="2023-02-24T18:04:34.593" v="47"/>
        <pc:sldMkLst>
          <pc:docMk/>
          <pc:sldMk cId="3592508622" sldId="343"/>
        </pc:sldMkLst>
        <pc:graphicFrameChg chg="modGraphic">
          <ac:chgData name="1706020 - Shafin Shadman Ahmed" userId="S::1706020@eee.buet.ac.bd::2fd9abd4-0b37-44fa-a367-301f51e2b6eb" providerId="AD" clId="Web-{02AC717F-C75D-42FB-9DE7-D06DA53F0F00}" dt="2023-02-24T18:04:26.905" v="46" actId="20577"/>
          <ac:graphicFrameMkLst>
            <pc:docMk/>
            <pc:sldMk cId="3592508622" sldId="343"/>
            <ac:graphicFrameMk id="13" creationId="{193C422D-102B-F645-2E3E-0EDFB2E9DC57}"/>
          </ac:graphicFrameMkLst>
        </pc:graphicFrameChg>
      </pc:sldChg>
      <pc:sldChg chg="modSp">
        <pc:chgData name="1706020 - Shafin Shadman Ahmed" userId="S::1706020@eee.buet.ac.bd::2fd9abd4-0b37-44fa-a367-301f51e2b6eb" providerId="AD" clId="Web-{02AC717F-C75D-42FB-9DE7-D06DA53F0F00}" dt="2023-02-24T18:07:51.317" v="275" actId="20577"/>
        <pc:sldMkLst>
          <pc:docMk/>
          <pc:sldMk cId="1900153065" sldId="344"/>
        </pc:sldMkLst>
        <pc:graphicFrameChg chg="modGraphic">
          <ac:chgData name="1706020 - Shafin Shadman Ahmed" userId="S::1706020@eee.buet.ac.bd::2fd9abd4-0b37-44fa-a367-301f51e2b6eb" providerId="AD" clId="Web-{02AC717F-C75D-42FB-9DE7-D06DA53F0F00}" dt="2023-02-24T18:07:51.317" v="275" actId="20577"/>
          <ac:graphicFrameMkLst>
            <pc:docMk/>
            <pc:sldMk cId="1900153065" sldId="344"/>
            <ac:graphicFrameMk id="13" creationId="{193C422D-102B-F645-2E3E-0EDFB2E9DC57}"/>
          </ac:graphicFrameMkLst>
        </pc:graphicFrameChg>
      </pc:sldChg>
    </pc:docChg>
  </pc:docChgLst>
  <pc:docChgLst>
    <pc:chgData name="Guest User" userId="S::urn:spo:anon#3133c5e6246f1dab04555b65f4e530df9845b8a55e708fec1a541629bfa81d6d::" providerId="AD" clId="Web-{2EC5EA4C-13F9-E7A3-C860-3E78C32A792D}"/>
    <pc:docChg chg="modSld sldOrd">
      <pc:chgData name="Guest User" userId="S::urn:spo:anon#3133c5e6246f1dab04555b65f4e530df9845b8a55e708fec1a541629bfa81d6d::" providerId="AD" clId="Web-{2EC5EA4C-13F9-E7A3-C860-3E78C32A792D}" dt="2023-02-24T18:00:35.520" v="10"/>
      <pc:docMkLst>
        <pc:docMk/>
      </pc:docMkLst>
      <pc:sldChg chg="addSp delSp modSp ord">
        <pc:chgData name="Guest User" userId="S::urn:spo:anon#3133c5e6246f1dab04555b65f4e530df9845b8a55e708fec1a541629bfa81d6d::" providerId="AD" clId="Web-{2EC5EA4C-13F9-E7A3-C860-3E78C32A792D}" dt="2023-02-24T18:00:35.520" v="10"/>
        <pc:sldMkLst>
          <pc:docMk/>
          <pc:sldMk cId="1799305973" sldId="335"/>
        </pc:sldMkLst>
        <pc:picChg chg="add mod">
          <ac:chgData name="Guest User" userId="S::urn:spo:anon#3133c5e6246f1dab04555b65f4e530df9845b8a55e708fec1a541629bfa81d6d::" providerId="AD" clId="Web-{2EC5EA4C-13F9-E7A3-C860-3E78C32A792D}" dt="2023-02-24T17:53:26.534" v="9" actId="14100"/>
          <ac:picMkLst>
            <pc:docMk/>
            <pc:sldMk cId="1799305973" sldId="335"/>
            <ac:picMk id="2" creationId="{2655C051-99E6-97A8-F254-847767AC39CF}"/>
          </ac:picMkLst>
        </pc:picChg>
        <pc:picChg chg="del">
          <ac:chgData name="Guest User" userId="S::urn:spo:anon#3133c5e6246f1dab04555b65f4e530df9845b8a55e708fec1a541629bfa81d6d::" providerId="AD" clId="Web-{2EC5EA4C-13F9-E7A3-C860-3E78C32A792D}" dt="2023-02-24T17:53:07.799" v="0"/>
          <ac:picMkLst>
            <pc:docMk/>
            <pc:sldMk cId="1799305973" sldId="335"/>
            <ac:picMk id="10" creationId="{A1F603A3-ECC7-E5D7-739B-8DE054DCD07F}"/>
          </ac:picMkLst>
        </pc:picChg>
      </pc:sldChg>
    </pc:docChg>
  </pc:docChgLst>
  <pc:docChgLst>
    <pc:chgData name="Sheikh Munim Hussain 1706008" userId="5cf1bc71-a375-4b95-819d-f05744a6a803" providerId="ADAL" clId="{D927F74F-8BDA-4491-99A3-8AEB6850FA6E}"/>
    <pc:docChg chg="undo custSel addSld delSld modSld sldOrd">
      <pc:chgData name="Sheikh Munim Hussain 1706008" userId="5cf1bc71-a375-4b95-819d-f05744a6a803" providerId="ADAL" clId="{D927F74F-8BDA-4491-99A3-8AEB6850FA6E}" dt="2023-02-24T18:50:00.393" v="1449" actId="1076"/>
      <pc:docMkLst>
        <pc:docMk/>
      </pc:docMkLst>
      <pc:sldChg chg="modSp mod">
        <pc:chgData name="Sheikh Munim Hussain 1706008" userId="5cf1bc71-a375-4b95-819d-f05744a6a803" providerId="ADAL" clId="{D927F74F-8BDA-4491-99A3-8AEB6850FA6E}" dt="2023-02-24T09:47:43.286" v="1094" actId="2711"/>
        <pc:sldMkLst>
          <pc:docMk/>
          <pc:sldMk cId="1321106202" sldId="274"/>
        </pc:sldMkLst>
        <pc:spChg chg="mod">
          <ac:chgData name="Sheikh Munim Hussain 1706008" userId="5cf1bc71-a375-4b95-819d-f05744a6a803" providerId="ADAL" clId="{D927F74F-8BDA-4491-99A3-8AEB6850FA6E}" dt="2023-02-23T17:53:24.022" v="41" actId="20577"/>
          <ac:spMkLst>
            <pc:docMk/>
            <pc:sldMk cId="1321106202" sldId="274"/>
            <ac:spMk id="2" creationId="{59B38CE2-DDE6-C348-A5D4-E2ECB492B17C}"/>
          </ac:spMkLst>
        </pc:spChg>
        <pc:spChg chg="mod">
          <ac:chgData name="Sheikh Munim Hussain 1706008" userId="5cf1bc71-a375-4b95-819d-f05744a6a803" providerId="ADAL" clId="{D927F74F-8BDA-4491-99A3-8AEB6850FA6E}" dt="2023-02-24T09:47:43.286" v="1094" actId="2711"/>
          <ac:spMkLst>
            <pc:docMk/>
            <pc:sldMk cId="1321106202" sldId="274"/>
            <ac:spMk id="3" creationId="{F0B675FF-6A2C-E64D-CD48-8F6B5AD7F50A}"/>
          </ac:spMkLst>
        </pc:spChg>
      </pc:sldChg>
      <pc:sldChg chg="addSp delSp modSp mod">
        <pc:chgData name="Sheikh Munim Hussain 1706008" userId="5cf1bc71-a375-4b95-819d-f05744a6a803" providerId="ADAL" clId="{D927F74F-8BDA-4491-99A3-8AEB6850FA6E}" dt="2023-02-24T18:16:59.265" v="1429" actId="14100"/>
        <pc:sldMkLst>
          <pc:docMk/>
          <pc:sldMk cId="2411980594" sldId="293"/>
        </pc:sldMkLst>
        <pc:spChg chg="mod">
          <ac:chgData name="Sheikh Munim Hussain 1706008" userId="5cf1bc71-a375-4b95-819d-f05744a6a803" providerId="ADAL" clId="{D927F74F-8BDA-4491-99A3-8AEB6850FA6E}" dt="2023-02-23T19:47:52.890" v="723" actId="1076"/>
          <ac:spMkLst>
            <pc:docMk/>
            <pc:sldMk cId="2411980594" sldId="293"/>
            <ac:spMk id="4" creationId="{3E0BED95-26EA-AD2B-6A7C-4C4E88E19A20}"/>
          </ac:spMkLst>
        </pc:spChg>
        <pc:spChg chg="mod">
          <ac:chgData name="Sheikh Munim Hussain 1706008" userId="5cf1bc71-a375-4b95-819d-f05744a6a803" providerId="ADAL" clId="{D927F74F-8BDA-4491-99A3-8AEB6850FA6E}" dt="2023-02-23T19:47:48.868" v="722" actId="1076"/>
          <ac:spMkLst>
            <pc:docMk/>
            <pc:sldMk cId="2411980594" sldId="293"/>
            <ac:spMk id="6" creationId="{1269DB31-D38B-7F5C-EB08-4B1E570DB129}"/>
          </ac:spMkLst>
        </pc:spChg>
        <pc:spChg chg="mod">
          <ac:chgData name="Sheikh Munim Hussain 1706008" userId="5cf1bc71-a375-4b95-819d-f05744a6a803" providerId="ADAL" clId="{D927F74F-8BDA-4491-99A3-8AEB6850FA6E}" dt="2023-02-23T17:58:49.814" v="133" actId="20577"/>
          <ac:spMkLst>
            <pc:docMk/>
            <pc:sldMk cId="2411980594" sldId="293"/>
            <ac:spMk id="8" creationId="{823E5AEF-B40B-9A74-F1AA-1DC188585883}"/>
          </ac:spMkLst>
        </pc:spChg>
        <pc:picChg chg="del mod">
          <ac:chgData name="Sheikh Munim Hussain 1706008" userId="5cf1bc71-a375-4b95-819d-f05744a6a803" providerId="ADAL" clId="{D927F74F-8BDA-4491-99A3-8AEB6850FA6E}" dt="2023-02-24T13:42:12.884" v="1267" actId="478"/>
          <ac:picMkLst>
            <pc:docMk/>
            <pc:sldMk cId="2411980594" sldId="293"/>
            <ac:picMk id="2" creationId="{84D9AE29-E1CD-FD0A-AC5F-11ED51357A7D}"/>
          </ac:picMkLst>
        </pc:picChg>
        <pc:picChg chg="add mod">
          <ac:chgData name="Sheikh Munim Hussain 1706008" userId="5cf1bc71-a375-4b95-819d-f05744a6a803" providerId="ADAL" clId="{D927F74F-8BDA-4491-99A3-8AEB6850FA6E}" dt="2023-02-23T18:27:28.283" v="140" actId="14100"/>
          <ac:picMkLst>
            <pc:docMk/>
            <pc:sldMk cId="2411980594" sldId="293"/>
            <ac:picMk id="3" creationId="{46BD7993-852A-5DEF-0261-E4215E413149}"/>
          </ac:picMkLst>
        </pc:picChg>
        <pc:picChg chg="add mod">
          <ac:chgData name="Sheikh Munim Hussain 1706008" userId="5cf1bc71-a375-4b95-819d-f05744a6a803" providerId="ADAL" clId="{D927F74F-8BDA-4491-99A3-8AEB6850FA6E}" dt="2023-02-24T18:16:59.265" v="1429" actId="14100"/>
          <ac:picMkLst>
            <pc:docMk/>
            <pc:sldMk cId="2411980594" sldId="293"/>
            <ac:picMk id="3" creationId="{DE982E0C-1E95-D9E7-B9BF-D2BFCF0069EB}"/>
          </ac:picMkLst>
        </pc:picChg>
        <pc:picChg chg="add del mod">
          <ac:chgData name="Sheikh Munim Hussain 1706008" userId="5cf1bc71-a375-4b95-819d-f05744a6a803" providerId="ADAL" clId="{D927F74F-8BDA-4491-99A3-8AEB6850FA6E}" dt="2023-02-24T18:15:11.611" v="1422" actId="478"/>
          <ac:picMkLst>
            <pc:docMk/>
            <pc:sldMk cId="2411980594" sldId="293"/>
            <ac:picMk id="5" creationId="{788F51EF-A16A-11E0-0099-8E5BD95189DB}"/>
          </ac:picMkLst>
        </pc:picChg>
      </pc:sldChg>
      <pc:sldChg chg="del ord">
        <pc:chgData name="Sheikh Munim Hussain 1706008" userId="5cf1bc71-a375-4b95-819d-f05744a6a803" providerId="ADAL" clId="{D927F74F-8BDA-4491-99A3-8AEB6850FA6E}" dt="2023-02-23T18:59:02.782" v="294"/>
        <pc:sldMkLst>
          <pc:docMk/>
          <pc:sldMk cId="4161546600" sldId="296"/>
        </pc:sldMkLst>
      </pc:sldChg>
      <pc:sldChg chg="addSp delSp modSp mod">
        <pc:chgData name="Sheikh Munim Hussain 1706008" userId="5cf1bc71-a375-4b95-819d-f05744a6a803" providerId="ADAL" clId="{D927F74F-8BDA-4491-99A3-8AEB6850FA6E}" dt="2023-02-23T19:59:31.267" v="1045" actId="14100"/>
        <pc:sldMkLst>
          <pc:docMk/>
          <pc:sldMk cId="2195772510" sldId="298"/>
        </pc:sldMkLst>
        <pc:spChg chg="mod">
          <ac:chgData name="Sheikh Munim Hussain 1706008" userId="5cf1bc71-a375-4b95-819d-f05744a6a803" providerId="ADAL" clId="{D927F74F-8BDA-4491-99A3-8AEB6850FA6E}" dt="2023-02-23T19:58:50.215" v="1011" actId="1037"/>
          <ac:spMkLst>
            <pc:docMk/>
            <pc:sldMk cId="2195772510" sldId="298"/>
            <ac:spMk id="4" creationId="{3E0BED95-26EA-AD2B-6A7C-4C4E88E19A20}"/>
          </ac:spMkLst>
        </pc:spChg>
        <pc:spChg chg="del">
          <ac:chgData name="Sheikh Munim Hussain 1706008" userId="5cf1bc71-a375-4b95-819d-f05744a6a803" providerId="ADAL" clId="{D927F74F-8BDA-4491-99A3-8AEB6850FA6E}" dt="2023-02-23T19:58:52.658" v="1012" actId="478"/>
          <ac:spMkLst>
            <pc:docMk/>
            <pc:sldMk cId="2195772510" sldId="298"/>
            <ac:spMk id="5" creationId="{D2D2C159-95D7-A2F3-9FDE-012547949EEE}"/>
          </ac:spMkLst>
        </pc:spChg>
        <pc:spChg chg="mod">
          <ac:chgData name="Sheikh Munim Hussain 1706008" userId="5cf1bc71-a375-4b95-819d-f05744a6a803" providerId="ADAL" clId="{D927F74F-8BDA-4491-99A3-8AEB6850FA6E}" dt="2023-02-23T19:58:57.950" v="1033" actId="1038"/>
          <ac:spMkLst>
            <pc:docMk/>
            <pc:sldMk cId="2195772510" sldId="298"/>
            <ac:spMk id="6" creationId="{1269DB31-D38B-7F5C-EB08-4B1E570DB129}"/>
          </ac:spMkLst>
        </pc:spChg>
        <pc:spChg chg="mod">
          <ac:chgData name="Sheikh Munim Hussain 1706008" userId="5cf1bc71-a375-4b95-819d-f05744a6a803" providerId="ADAL" clId="{D927F74F-8BDA-4491-99A3-8AEB6850FA6E}" dt="2023-02-23T17:56:14.714" v="77" actId="20577"/>
          <ac:spMkLst>
            <pc:docMk/>
            <pc:sldMk cId="2195772510" sldId="298"/>
            <ac:spMk id="8" creationId="{823E5AEF-B40B-9A74-F1AA-1DC188585883}"/>
          </ac:spMkLst>
        </pc:spChg>
        <pc:grpChg chg="del mod">
          <ac:chgData name="Sheikh Munim Hussain 1706008" userId="5cf1bc71-a375-4b95-819d-f05744a6a803" providerId="ADAL" clId="{D927F74F-8BDA-4491-99A3-8AEB6850FA6E}" dt="2023-02-23T19:11:41.948" v="353"/>
          <ac:grpSpMkLst>
            <pc:docMk/>
            <pc:sldMk cId="2195772510" sldId="298"/>
            <ac:grpSpMk id="10" creationId="{62BE86FF-E2D0-366A-9900-FA45AC11F038}"/>
          </ac:grpSpMkLst>
        </pc:grpChg>
        <pc:grpChg chg="del mod">
          <ac:chgData name="Sheikh Munim Hussain 1706008" userId="5cf1bc71-a375-4b95-819d-f05744a6a803" providerId="ADAL" clId="{D927F74F-8BDA-4491-99A3-8AEB6850FA6E}" dt="2023-02-23T19:58:44.155" v="990" actId="478"/>
          <ac:grpSpMkLst>
            <pc:docMk/>
            <pc:sldMk cId="2195772510" sldId="298"/>
            <ac:grpSpMk id="13" creationId="{CFD47876-7786-643D-BC60-43291B374F73}"/>
          </ac:grpSpMkLst>
        </pc:grpChg>
        <pc:picChg chg="add mod">
          <ac:chgData name="Sheikh Munim Hussain 1706008" userId="5cf1bc71-a375-4b95-819d-f05744a6a803" providerId="ADAL" clId="{D927F74F-8BDA-4491-99A3-8AEB6850FA6E}" dt="2023-02-23T19:59:31.267" v="1045" actId="14100"/>
          <ac:picMkLst>
            <pc:docMk/>
            <pc:sldMk cId="2195772510" sldId="298"/>
            <ac:picMk id="14" creationId="{BE126CB6-BA23-E347-0532-888D65216ECD}"/>
          </ac:picMkLst>
        </pc:picChg>
        <pc:inkChg chg="add mod">
          <ac:chgData name="Sheikh Munim Hussain 1706008" userId="5cf1bc71-a375-4b95-819d-f05744a6a803" providerId="ADAL" clId="{D927F74F-8BDA-4491-99A3-8AEB6850FA6E}" dt="2023-02-23T19:11:41.948" v="353"/>
          <ac:inkMkLst>
            <pc:docMk/>
            <pc:sldMk cId="2195772510" sldId="298"/>
            <ac:inkMk id="2" creationId="{DA2E0BDE-D5CA-C0A9-D7FD-8FB23D053B03}"/>
          </ac:inkMkLst>
        </pc:inkChg>
        <pc:inkChg chg="add mod">
          <ac:chgData name="Sheikh Munim Hussain 1706008" userId="5cf1bc71-a375-4b95-819d-f05744a6a803" providerId="ADAL" clId="{D927F74F-8BDA-4491-99A3-8AEB6850FA6E}" dt="2023-02-23T19:11:41.948" v="353"/>
          <ac:inkMkLst>
            <pc:docMk/>
            <pc:sldMk cId="2195772510" sldId="298"/>
            <ac:inkMk id="3" creationId="{1201D42B-3F70-3A91-C834-4782C71838BE}"/>
          </ac:inkMkLst>
        </pc:inkChg>
        <pc:inkChg chg="add mod">
          <ac:chgData name="Sheikh Munim Hussain 1706008" userId="5cf1bc71-a375-4b95-819d-f05744a6a803" providerId="ADAL" clId="{D927F74F-8BDA-4491-99A3-8AEB6850FA6E}" dt="2023-02-23T19:11:41.948" v="353"/>
          <ac:inkMkLst>
            <pc:docMk/>
            <pc:sldMk cId="2195772510" sldId="298"/>
            <ac:inkMk id="9" creationId="{829B5699-FC63-4D03-40B6-38E64D222B99}"/>
          </ac:inkMkLst>
        </pc:inkChg>
        <pc:inkChg chg="add mod">
          <ac:chgData name="Sheikh Munim Hussain 1706008" userId="5cf1bc71-a375-4b95-819d-f05744a6a803" providerId="ADAL" clId="{D927F74F-8BDA-4491-99A3-8AEB6850FA6E}" dt="2023-02-23T19:11:41.948" v="353"/>
          <ac:inkMkLst>
            <pc:docMk/>
            <pc:sldMk cId="2195772510" sldId="298"/>
            <ac:inkMk id="11" creationId="{20FBD01E-2A8B-E4BF-5097-C68513B7F836}"/>
          </ac:inkMkLst>
        </pc:inkChg>
        <pc:inkChg chg="add mod">
          <ac:chgData name="Sheikh Munim Hussain 1706008" userId="5cf1bc71-a375-4b95-819d-f05744a6a803" providerId="ADAL" clId="{D927F74F-8BDA-4491-99A3-8AEB6850FA6E}" dt="2023-02-23T19:11:41.948" v="353"/>
          <ac:inkMkLst>
            <pc:docMk/>
            <pc:sldMk cId="2195772510" sldId="298"/>
            <ac:inkMk id="12" creationId="{E3150FA4-130D-30EF-46F0-567E027393D8}"/>
          </ac:inkMkLst>
        </pc:inkChg>
      </pc:sldChg>
      <pc:sldChg chg="addSp delSp modSp mod">
        <pc:chgData name="Sheikh Munim Hussain 1706008" userId="5cf1bc71-a375-4b95-819d-f05744a6a803" providerId="ADAL" clId="{D927F74F-8BDA-4491-99A3-8AEB6850FA6E}" dt="2023-02-23T19:56:03.719" v="989" actId="1036"/>
        <pc:sldMkLst>
          <pc:docMk/>
          <pc:sldMk cId="666776826" sldId="299"/>
        </pc:sldMkLst>
        <pc:spChg chg="mod">
          <ac:chgData name="Sheikh Munim Hussain 1706008" userId="5cf1bc71-a375-4b95-819d-f05744a6a803" providerId="ADAL" clId="{D927F74F-8BDA-4491-99A3-8AEB6850FA6E}" dt="2023-02-23T17:55:55.539" v="69" actId="20577"/>
          <ac:spMkLst>
            <pc:docMk/>
            <pc:sldMk cId="666776826" sldId="299"/>
            <ac:spMk id="2" creationId="{59B38CE2-DDE6-C348-A5D4-E2ECB492B17C}"/>
          </ac:spMkLst>
        </pc:spChg>
        <pc:spChg chg="mod">
          <ac:chgData name="Sheikh Munim Hussain 1706008" userId="5cf1bc71-a375-4b95-819d-f05744a6a803" providerId="ADAL" clId="{D927F74F-8BDA-4491-99A3-8AEB6850FA6E}" dt="2023-02-23T19:56:03.719" v="989" actId="1036"/>
          <ac:spMkLst>
            <pc:docMk/>
            <pc:sldMk cId="666776826" sldId="299"/>
            <ac:spMk id="6" creationId="{F05E8E50-BBBA-2072-44CF-14E093292EEA}"/>
          </ac:spMkLst>
        </pc:spChg>
        <pc:grpChg chg="mod">
          <ac:chgData name="Sheikh Munim Hussain 1706008" userId="5cf1bc71-a375-4b95-819d-f05744a6a803" providerId="ADAL" clId="{D927F74F-8BDA-4491-99A3-8AEB6850FA6E}" dt="2023-02-23T19:11:33.263" v="346"/>
          <ac:grpSpMkLst>
            <pc:docMk/>
            <pc:sldMk cId="666776826" sldId="299"/>
            <ac:grpSpMk id="17" creationId="{9908AF81-90B1-3C12-AA93-3C44205994F5}"/>
          </ac:grpSpMkLst>
        </pc:grpChg>
        <pc:picChg chg="mod">
          <ac:chgData name="Sheikh Munim Hussain 1706008" userId="5cf1bc71-a375-4b95-819d-f05744a6a803" providerId="ADAL" clId="{D927F74F-8BDA-4491-99A3-8AEB6850FA6E}" dt="2023-02-23T19:55:59.099" v="988" actId="1036"/>
          <ac:picMkLst>
            <pc:docMk/>
            <pc:sldMk cId="666776826" sldId="299"/>
            <ac:picMk id="8" creationId="{C69C67F4-1259-AC6C-B33E-E225EFA42556}"/>
          </ac:picMkLst>
        </pc:picChg>
        <pc:picChg chg="add del mod">
          <ac:chgData name="Sheikh Munim Hussain 1706008" userId="5cf1bc71-a375-4b95-819d-f05744a6a803" providerId="ADAL" clId="{D927F74F-8BDA-4491-99A3-8AEB6850FA6E}" dt="2023-02-23T18:58:02.262" v="287" actId="478"/>
          <ac:picMkLst>
            <pc:docMk/>
            <pc:sldMk cId="666776826" sldId="299"/>
            <ac:picMk id="8" creationId="{D130EA62-6CE9-0318-5640-130012B26AFB}"/>
          </ac:picMkLst>
        </pc:picChg>
        <pc:picChg chg="add del mod">
          <ac:chgData name="Sheikh Munim Hussain 1706008" userId="5cf1bc71-a375-4b95-819d-f05744a6a803" providerId="ADAL" clId="{D927F74F-8BDA-4491-99A3-8AEB6850FA6E}" dt="2023-02-23T19:11:23.937" v="339" actId="478"/>
          <ac:picMkLst>
            <pc:docMk/>
            <pc:sldMk cId="666776826" sldId="299"/>
            <ac:picMk id="10" creationId="{4BCF775D-8F8B-EFF9-027A-3CE8D6F0A0BE}"/>
          </ac:picMkLst>
        </pc:picChg>
        <pc:inkChg chg="add mod">
          <ac:chgData name="Sheikh Munim Hussain 1706008" userId="5cf1bc71-a375-4b95-819d-f05744a6a803" providerId="ADAL" clId="{D927F74F-8BDA-4491-99A3-8AEB6850FA6E}" dt="2023-02-23T19:11:33.263" v="346"/>
          <ac:inkMkLst>
            <pc:docMk/>
            <pc:sldMk cId="666776826" sldId="299"/>
            <ac:inkMk id="11" creationId="{B4373CBA-2C56-94D8-B61B-A68B948F5C53}"/>
          </ac:inkMkLst>
        </pc:inkChg>
        <pc:inkChg chg="add mod">
          <ac:chgData name="Sheikh Munim Hussain 1706008" userId="5cf1bc71-a375-4b95-819d-f05744a6a803" providerId="ADAL" clId="{D927F74F-8BDA-4491-99A3-8AEB6850FA6E}" dt="2023-02-23T19:11:33.263" v="346"/>
          <ac:inkMkLst>
            <pc:docMk/>
            <pc:sldMk cId="666776826" sldId="299"/>
            <ac:inkMk id="12" creationId="{52A94280-9F4D-4FFA-E389-4AC138EE42F3}"/>
          </ac:inkMkLst>
        </pc:inkChg>
        <pc:inkChg chg="add mod">
          <ac:chgData name="Sheikh Munim Hussain 1706008" userId="5cf1bc71-a375-4b95-819d-f05744a6a803" providerId="ADAL" clId="{D927F74F-8BDA-4491-99A3-8AEB6850FA6E}" dt="2023-02-23T19:11:33.263" v="346"/>
          <ac:inkMkLst>
            <pc:docMk/>
            <pc:sldMk cId="666776826" sldId="299"/>
            <ac:inkMk id="13" creationId="{D3A68C47-EAEF-4D53-9407-E3A1530107F5}"/>
          </ac:inkMkLst>
        </pc:inkChg>
        <pc:inkChg chg="add mod">
          <ac:chgData name="Sheikh Munim Hussain 1706008" userId="5cf1bc71-a375-4b95-819d-f05744a6a803" providerId="ADAL" clId="{D927F74F-8BDA-4491-99A3-8AEB6850FA6E}" dt="2023-02-23T19:11:33.263" v="346"/>
          <ac:inkMkLst>
            <pc:docMk/>
            <pc:sldMk cId="666776826" sldId="299"/>
            <ac:inkMk id="14" creationId="{2E849D7C-B44D-81A1-256D-AC5F849768EE}"/>
          </ac:inkMkLst>
        </pc:inkChg>
        <pc:inkChg chg="add mod">
          <ac:chgData name="Sheikh Munim Hussain 1706008" userId="5cf1bc71-a375-4b95-819d-f05744a6a803" providerId="ADAL" clId="{D927F74F-8BDA-4491-99A3-8AEB6850FA6E}" dt="2023-02-23T19:11:33.263" v="346"/>
          <ac:inkMkLst>
            <pc:docMk/>
            <pc:sldMk cId="666776826" sldId="299"/>
            <ac:inkMk id="15" creationId="{118F9B99-8D9E-0A3A-967E-91A6AC90F880}"/>
          </ac:inkMkLst>
        </pc:inkChg>
        <pc:inkChg chg="add mod">
          <ac:chgData name="Sheikh Munim Hussain 1706008" userId="5cf1bc71-a375-4b95-819d-f05744a6a803" providerId="ADAL" clId="{D927F74F-8BDA-4491-99A3-8AEB6850FA6E}" dt="2023-02-23T19:11:33.263" v="346"/>
          <ac:inkMkLst>
            <pc:docMk/>
            <pc:sldMk cId="666776826" sldId="299"/>
            <ac:inkMk id="16" creationId="{111FD53E-82C9-2097-1700-442FC65CD5B1}"/>
          </ac:inkMkLst>
        </pc:inkChg>
      </pc:sldChg>
      <pc:sldChg chg="addSp delSp modSp add mod">
        <pc:chgData name="Sheikh Munim Hussain 1706008" userId="5cf1bc71-a375-4b95-819d-f05744a6a803" providerId="ADAL" clId="{D927F74F-8BDA-4491-99A3-8AEB6850FA6E}" dt="2023-02-23T18:30:14.757" v="157" actId="1076"/>
        <pc:sldMkLst>
          <pc:docMk/>
          <pc:sldMk cId="1935969954" sldId="300"/>
        </pc:sldMkLst>
        <pc:spChg chg="mod">
          <ac:chgData name="Sheikh Munim Hussain 1706008" userId="5cf1bc71-a375-4b95-819d-f05744a6a803" providerId="ADAL" clId="{D927F74F-8BDA-4491-99A3-8AEB6850FA6E}" dt="2023-02-23T18:27:39.235" v="148" actId="20577"/>
          <ac:spMkLst>
            <pc:docMk/>
            <pc:sldMk cId="1935969954" sldId="300"/>
            <ac:spMk id="8" creationId="{823E5AEF-B40B-9A74-F1AA-1DC188585883}"/>
          </ac:spMkLst>
        </pc:spChg>
        <pc:picChg chg="del">
          <ac:chgData name="Sheikh Munim Hussain 1706008" userId="5cf1bc71-a375-4b95-819d-f05744a6a803" providerId="ADAL" clId="{D927F74F-8BDA-4491-99A3-8AEB6850FA6E}" dt="2023-02-23T18:30:02.192" v="151" actId="478"/>
          <ac:picMkLst>
            <pc:docMk/>
            <pc:sldMk cId="1935969954" sldId="300"/>
            <ac:picMk id="3" creationId="{46BD7993-852A-5DEF-0261-E4215E413149}"/>
          </ac:picMkLst>
        </pc:picChg>
        <pc:picChg chg="add mod">
          <ac:chgData name="Sheikh Munim Hussain 1706008" userId="5cf1bc71-a375-4b95-819d-f05744a6a803" providerId="ADAL" clId="{D927F74F-8BDA-4491-99A3-8AEB6850FA6E}" dt="2023-02-23T18:30:14.757" v="157" actId="1076"/>
          <ac:picMkLst>
            <pc:docMk/>
            <pc:sldMk cId="1935969954" sldId="300"/>
            <ac:picMk id="9" creationId="{5E371498-79F4-79A4-3168-4D86C0C1FC65}"/>
          </ac:picMkLst>
        </pc:picChg>
      </pc:sldChg>
      <pc:sldChg chg="addSp delSp modSp mod ord">
        <pc:chgData name="Sheikh Munim Hussain 1706008" userId="5cf1bc71-a375-4b95-819d-f05744a6a803" providerId="ADAL" clId="{D927F74F-8BDA-4491-99A3-8AEB6850FA6E}" dt="2023-02-24T17:53:53.338" v="1364" actId="1076"/>
        <pc:sldMkLst>
          <pc:docMk/>
          <pc:sldMk cId="2784732761" sldId="300"/>
        </pc:sldMkLst>
        <pc:spChg chg="add mod">
          <ac:chgData name="Sheikh Munim Hussain 1706008" userId="5cf1bc71-a375-4b95-819d-f05744a6a803" providerId="ADAL" clId="{D927F74F-8BDA-4491-99A3-8AEB6850FA6E}" dt="2023-02-24T17:23:55.372" v="1339" actId="207"/>
          <ac:spMkLst>
            <pc:docMk/>
            <pc:sldMk cId="2784732761" sldId="300"/>
            <ac:spMk id="3" creationId="{E3CB2332-AC32-014D-6FFE-8EEA3B2242F9}"/>
          </ac:spMkLst>
        </pc:spChg>
        <pc:spChg chg="add mod">
          <ac:chgData name="Sheikh Munim Hussain 1706008" userId="5cf1bc71-a375-4b95-819d-f05744a6a803" providerId="ADAL" clId="{D927F74F-8BDA-4491-99A3-8AEB6850FA6E}" dt="2023-02-24T17:25:04.097" v="1353" actId="207"/>
          <ac:spMkLst>
            <pc:docMk/>
            <pc:sldMk cId="2784732761" sldId="300"/>
            <ac:spMk id="9" creationId="{05D08C90-BE1F-7CB4-2D64-1B2257B4AB89}"/>
          </ac:spMkLst>
        </pc:spChg>
        <pc:picChg chg="add mod">
          <ac:chgData name="Sheikh Munim Hussain 1706008" userId="5cf1bc71-a375-4b95-819d-f05744a6a803" providerId="ADAL" clId="{D927F74F-8BDA-4491-99A3-8AEB6850FA6E}" dt="2023-02-24T17:53:53.338" v="1364" actId="1076"/>
          <ac:picMkLst>
            <pc:docMk/>
            <pc:sldMk cId="2784732761" sldId="300"/>
            <ac:picMk id="11" creationId="{4F0A2D25-AC93-403B-01FA-9C1FAE5BE2F9}"/>
          </ac:picMkLst>
        </pc:picChg>
        <pc:picChg chg="add del">
          <ac:chgData name="Sheikh Munim Hussain 1706008" userId="5cf1bc71-a375-4b95-819d-f05744a6a803" providerId="ADAL" clId="{D927F74F-8BDA-4491-99A3-8AEB6850FA6E}" dt="2023-02-24T17:53:26.155" v="1356" actId="478"/>
          <ac:picMkLst>
            <pc:docMk/>
            <pc:sldMk cId="2784732761" sldId="300"/>
            <ac:picMk id="13" creationId="{3AA3EC6E-1322-63F3-FD4D-C04608B9538E}"/>
          </ac:picMkLst>
        </pc:picChg>
      </pc:sldChg>
      <pc:sldChg chg="ord">
        <pc:chgData name="Sheikh Munim Hussain 1706008" userId="5cf1bc71-a375-4b95-819d-f05744a6a803" providerId="ADAL" clId="{D927F74F-8BDA-4491-99A3-8AEB6850FA6E}" dt="2023-02-23T19:00:02.195" v="296"/>
        <pc:sldMkLst>
          <pc:docMk/>
          <pc:sldMk cId="322925998" sldId="301"/>
        </pc:sldMkLst>
      </pc:sldChg>
      <pc:sldChg chg="new del">
        <pc:chgData name="Sheikh Munim Hussain 1706008" userId="5cf1bc71-a375-4b95-819d-f05744a6a803" providerId="ADAL" clId="{D927F74F-8BDA-4491-99A3-8AEB6850FA6E}" dt="2023-02-23T18:30:29.567" v="159" actId="2696"/>
        <pc:sldMkLst>
          <pc:docMk/>
          <pc:sldMk cId="1575237067" sldId="301"/>
        </pc:sldMkLst>
      </pc:sldChg>
      <pc:sldChg chg="addSp delSp modSp add mod">
        <pc:chgData name="Sheikh Munim Hussain 1706008" userId="5cf1bc71-a375-4b95-819d-f05744a6a803" providerId="ADAL" clId="{D927F74F-8BDA-4491-99A3-8AEB6850FA6E}" dt="2023-02-23T18:37:01.229" v="196" actId="1076"/>
        <pc:sldMkLst>
          <pc:docMk/>
          <pc:sldMk cId="3049157812" sldId="301"/>
        </pc:sldMkLst>
        <pc:spChg chg="add del mod">
          <ac:chgData name="Sheikh Munim Hussain 1706008" userId="5cf1bc71-a375-4b95-819d-f05744a6a803" providerId="ADAL" clId="{D927F74F-8BDA-4491-99A3-8AEB6850FA6E}" dt="2023-02-23T18:31:03.430" v="162"/>
          <ac:spMkLst>
            <pc:docMk/>
            <pc:sldMk cId="3049157812" sldId="301"/>
            <ac:spMk id="3" creationId="{829D0195-C7E2-3A57-CFF4-3942BAF2398A}"/>
          </ac:spMkLst>
        </pc:spChg>
        <pc:spChg chg="mod">
          <ac:chgData name="Sheikh Munim Hussain 1706008" userId="5cf1bc71-a375-4b95-819d-f05744a6a803" providerId="ADAL" clId="{D927F74F-8BDA-4491-99A3-8AEB6850FA6E}" dt="2023-02-23T18:32:05.539" v="166" actId="14100"/>
          <ac:spMkLst>
            <pc:docMk/>
            <pc:sldMk cId="3049157812" sldId="301"/>
            <ac:spMk id="8" creationId="{823E5AEF-B40B-9A74-F1AA-1DC188585883}"/>
          </ac:spMkLst>
        </pc:spChg>
        <pc:spChg chg="add del mod">
          <ac:chgData name="Sheikh Munim Hussain 1706008" userId="5cf1bc71-a375-4b95-819d-f05744a6a803" providerId="ADAL" clId="{D927F74F-8BDA-4491-99A3-8AEB6850FA6E}" dt="2023-02-23T18:31:10.054" v="164"/>
          <ac:spMkLst>
            <pc:docMk/>
            <pc:sldMk cId="3049157812" sldId="301"/>
            <ac:spMk id="11" creationId="{F6E88BCF-792A-0B97-B360-AA1AC0848B04}"/>
          </ac:spMkLst>
        </pc:spChg>
        <pc:graphicFrameChg chg="add del mod">
          <ac:chgData name="Sheikh Munim Hussain 1706008" userId="5cf1bc71-a375-4b95-819d-f05744a6a803" providerId="ADAL" clId="{D927F74F-8BDA-4491-99A3-8AEB6850FA6E}" dt="2023-02-23T18:31:03.430" v="162"/>
          <ac:graphicFrameMkLst>
            <pc:docMk/>
            <pc:sldMk cId="3049157812" sldId="301"/>
            <ac:graphicFrameMk id="2" creationId="{594E8F89-D553-A550-AE31-1A485EE36E68}"/>
          </ac:graphicFrameMkLst>
        </pc:graphicFrameChg>
        <pc:graphicFrameChg chg="add del mod">
          <ac:chgData name="Sheikh Munim Hussain 1706008" userId="5cf1bc71-a375-4b95-819d-f05744a6a803" providerId="ADAL" clId="{D927F74F-8BDA-4491-99A3-8AEB6850FA6E}" dt="2023-02-23T18:31:10.054" v="164"/>
          <ac:graphicFrameMkLst>
            <pc:docMk/>
            <pc:sldMk cId="3049157812" sldId="301"/>
            <ac:graphicFrameMk id="10" creationId="{66323AB5-E0A1-07E8-C6B8-2115FE603775}"/>
          </ac:graphicFrameMkLst>
        </pc:graphicFrameChg>
        <pc:graphicFrameChg chg="add del mod">
          <ac:chgData name="Sheikh Munim Hussain 1706008" userId="5cf1bc71-a375-4b95-819d-f05744a6a803" providerId="ADAL" clId="{D927F74F-8BDA-4491-99A3-8AEB6850FA6E}" dt="2023-02-23T18:32:59.556" v="171"/>
          <ac:graphicFrameMkLst>
            <pc:docMk/>
            <pc:sldMk cId="3049157812" sldId="301"/>
            <ac:graphicFrameMk id="12" creationId="{AF1E9381-CFE5-F4B2-D477-02FFA0DFA392}"/>
          </ac:graphicFrameMkLst>
        </pc:graphicFrameChg>
        <pc:graphicFrameChg chg="add del mod">
          <ac:chgData name="Sheikh Munim Hussain 1706008" userId="5cf1bc71-a375-4b95-819d-f05744a6a803" providerId="ADAL" clId="{D927F74F-8BDA-4491-99A3-8AEB6850FA6E}" dt="2023-02-23T18:32:59.556" v="171"/>
          <ac:graphicFrameMkLst>
            <pc:docMk/>
            <pc:sldMk cId="3049157812" sldId="301"/>
            <ac:graphicFrameMk id="13" creationId="{44492749-B0AE-4CE1-C589-7ABBE5807D99}"/>
          </ac:graphicFrameMkLst>
        </pc:graphicFrameChg>
        <pc:graphicFrameChg chg="add del mod">
          <ac:chgData name="Sheikh Munim Hussain 1706008" userId="5cf1bc71-a375-4b95-819d-f05744a6a803" providerId="ADAL" clId="{D927F74F-8BDA-4491-99A3-8AEB6850FA6E}" dt="2023-02-23T18:33:22.618" v="177"/>
          <ac:graphicFrameMkLst>
            <pc:docMk/>
            <pc:sldMk cId="3049157812" sldId="301"/>
            <ac:graphicFrameMk id="14" creationId="{29105C94-7097-3A5E-7812-CB230ACB3788}"/>
          </ac:graphicFrameMkLst>
        </pc:graphicFrameChg>
        <pc:graphicFrameChg chg="add del mod modGraphic">
          <ac:chgData name="Sheikh Munim Hussain 1706008" userId="5cf1bc71-a375-4b95-819d-f05744a6a803" providerId="ADAL" clId="{D927F74F-8BDA-4491-99A3-8AEB6850FA6E}" dt="2023-02-23T18:35:59.984" v="185" actId="478"/>
          <ac:graphicFrameMkLst>
            <pc:docMk/>
            <pc:sldMk cId="3049157812" sldId="301"/>
            <ac:graphicFrameMk id="15" creationId="{5F3265D3-7399-2F37-F028-3B7DD523A12C}"/>
          </ac:graphicFrameMkLst>
        </pc:graphicFrameChg>
        <pc:picChg chg="del">
          <ac:chgData name="Sheikh Munim Hussain 1706008" userId="5cf1bc71-a375-4b95-819d-f05744a6a803" providerId="ADAL" clId="{D927F74F-8BDA-4491-99A3-8AEB6850FA6E}" dt="2023-02-23T18:32:07.151" v="167" actId="478"/>
          <ac:picMkLst>
            <pc:docMk/>
            <pc:sldMk cId="3049157812" sldId="301"/>
            <ac:picMk id="9" creationId="{5E371498-79F4-79A4-3168-4D86C0C1FC65}"/>
          </ac:picMkLst>
        </pc:picChg>
        <pc:picChg chg="add del mod">
          <ac:chgData name="Sheikh Munim Hussain 1706008" userId="5cf1bc71-a375-4b95-819d-f05744a6a803" providerId="ADAL" clId="{D927F74F-8BDA-4491-99A3-8AEB6850FA6E}" dt="2023-02-23T18:36:35.216" v="190" actId="478"/>
          <ac:picMkLst>
            <pc:docMk/>
            <pc:sldMk cId="3049157812" sldId="301"/>
            <ac:picMk id="17" creationId="{DF63912D-551B-9D50-3C9B-C397825844A8}"/>
          </ac:picMkLst>
        </pc:picChg>
        <pc:picChg chg="add mod">
          <ac:chgData name="Sheikh Munim Hussain 1706008" userId="5cf1bc71-a375-4b95-819d-f05744a6a803" providerId="ADAL" clId="{D927F74F-8BDA-4491-99A3-8AEB6850FA6E}" dt="2023-02-23T18:36:59.722" v="195" actId="1076"/>
          <ac:picMkLst>
            <pc:docMk/>
            <pc:sldMk cId="3049157812" sldId="301"/>
            <ac:picMk id="19" creationId="{9D376015-438F-1EE8-427B-F01C5B49F349}"/>
          </ac:picMkLst>
        </pc:picChg>
        <pc:picChg chg="add mod">
          <ac:chgData name="Sheikh Munim Hussain 1706008" userId="5cf1bc71-a375-4b95-819d-f05744a6a803" providerId="ADAL" clId="{D927F74F-8BDA-4491-99A3-8AEB6850FA6E}" dt="2023-02-23T18:37:01.229" v="196" actId="1076"/>
          <ac:picMkLst>
            <pc:docMk/>
            <pc:sldMk cId="3049157812" sldId="301"/>
            <ac:picMk id="21" creationId="{E8231E4E-3C14-324F-4F8D-B1603A702121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27" creationId="{52DDCCB2-CE47-409E-9673-704CAA4541A0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28" creationId="{565AA5DE-A42B-D73C-C2B3-5FDB8C839A80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29" creationId="{33452353-52A2-5453-5D62-4C72E84ACE98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1" creationId="{D4F5D40A-AC8D-56EB-2618-61AC33BAAA1A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2" creationId="{5CBF7A66-4290-8E75-88AE-258D35CF1FDB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3" creationId="{373B087C-5140-16C0-BFA6-CDE1243B1529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4" creationId="{7DB8A6AE-167B-0015-1691-C93C1519E703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5" creationId="{80B9445E-9C5D-920C-06D8-845C937FA2E0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6" creationId="{01C9C534-7C35-0454-EC54-85A6FF9320B2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7" creationId="{A602A899-2FD9-CAC3-E679-68B6DCA9FFA4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8" creationId="{98470AEF-A870-370D-5780-095471ADC748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39" creationId="{FD5D8D81-6B59-0F7D-2AEE-3851444886AE}"/>
          </ac:picMkLst>
        </pc:picChg>
        <pc:picChg chg="add del mod">
          <ac:chgData name="Sheikh Munim Hussain 1706008" userId="5cf1bc71-a375-4b95-819d-f05744a6a803" providerId="ADAL" clId="{D927F74F-8BDA-4491-99A3-8AEB6850FA6E}" dt="2023-02-23T18:32:59.556" v="171"/>
          <ac:picMkLst>
            <pc:docMk/>
            <pc:sldMk cId="3049157812" sldId="301"/>
            <ac:picMk id="1040" creationId="{5741E064-F5D3-EBA1-F75E-B5BCF10142D7}"/>
          </ac:picMkLst>
        </pc:picChg>
        <pc:picChg chg="add del mod">
          <ac:chgData name="Sheikh Munim Hussain 1706008" userId="5cf1bc71-a375-4b95-819d-f05744a6a803" providerId="ADAL" clId="{D927F74F-8BDA-4491-99A3-8AEB6850FA6E}" dt="2023-02-23T18:33:22.618" v="177"/>
          <ac:picMkLst>
            <pc:docMk/>
            <pc:sldMk cId="3049157812" sldId="301"/>
            <ac:picMk id="1041" creationId="{38FFDA8B-D772-4C1A-D476-EA2F76FA34B3}"/>
          </ac:picMkLst>
        </pc:picChg>
        <pc:picChg chg="add del mod">
          <ac:chgData name="Sheikh Munim Hussain 1706008" userId="5cf1bc71-a375-4b95-819d-f05744a6a803" providerId="ADAL" clId="{D927F74F-8BDA-4491-99A3-8AEB6850FA6E}" dt="2023-02-23T18:33:22.618" v="177"/>
          <ac:picMkLst>
            <pc:docMk/>
            <pc:sldMk cId="3049157812" sldId="301"/>
            <ac:picMk id="1042" creationId="{3A6B0F21-1D0C-7A42-57AB-7AB033798DA5}"/>
          </ac:picMkLst>
        </pc:picChg>
        <pc:picChg chg="add del mod">
          <ac:chgData name="Sheikh Munim Hussain 1706008" userId="5cf1bc71-a375-4b95-819d-f05744a6a803" providerId="ADAL" clId="{D927F74F-8BDA-4491-99A3-8AEB6850FA6E}" dt="2023-02-23T18:33:22.618" v="177"/>
          <ac:picMkLst>
            <pc:docMk/>
            <pc:sldMk cId="3049157812" sldId="301"/>
            <ac:picMk id="1043" creationId="{11A5B7D6-6D32-156F-35AF-9F8308A66A2C}"/>
          </ac:picMkLst>
        </pc:picChg>
        <pc:picChg chg="add del mod">
          <ac:chgData name="Sheikh Munim Hussain 1706008" userId="5cf1bc71-a375-4b95-819d-f05744a6a803" providerId="ADAL" clId="{D927F74F-8BDA-4491-99A3-8AEB6850FA6E}" dt="2023-02-23T18:33:22.618" v="177"/>
          <ac:picMkLst>
            <pc:docMk/>
            <pc:sldMk cId="3049157812" sldId="301"/>
            <ac:picMk id="1044" creationId="{C06B014B-A67B-DBD8-ADB3-3970DB6C70BE}"/>
          </ac:picMkLst>
        </pc:picChg>
        <pc:picChg chg="add del mod">
          <ac:chgData name="Sheikh Munim Hussain 1706008" userId="5cf1bc71-a375-4b95-819d-f05744a6a803" providerId="ADAL" clId="{D927F74F-8BDA-4491-99A3-8AEB6850FA6E}" dt="2023-02-23T18:33:22.618" v="177"/>
          <ac:picMkLst>
            <pc:docMk/>
            <pc:sldMk cId="3049157812" sldId="301"/>
            <ac:picMk id="1045" creationId="{4E8A1947-7CF2-55AD-5B3D-EA992B4C3B00}"/>
          </ac:picMkLst>
        </pc:picChg>
        <pc:picChg chg="add del mod">
          <ac:chgData name="Sheikh Munim Hussain 1706008" userId="5cf1bc71-a375-4b95-819d-f05744a6a803" providerId="ADAL" clId="{D927F74F-8BDA-4491-99A3-8AEB6850FA6E}" dt="2023-02-23T18:33:22.618" v="177"/>
          <ac:picMkLst>
            <pc:docMk/>
            <pc:sldMk cId="3049157812" sldId="301"/>
            <ac:picMk id="1046" creationId="{E5991579-89F3-9209-6E69-6EC2749CBFB4}"/>
          </ac:picMkLst>
        </pc:picChg>
      </pc:sldChg>
      <pc:sldChg chg="addSp delSp modSp add mod">
        <pc:chgData name="Sheikh Munim Hussain 1706008" userId="5cf1bc71-a375-4b95-819d-f05744a6a803" providerId="ADAL" clId="{D927F74F-8BDA-4491-99A3-8AEB6850FA6E}" dt="2023-02-23T18:41:33.132" v="243" actId="1076"/>
        <pc:sldMkLst>
          <pc:docMk/>
          <pc:sldMk cId="1061075936" sldId="302"/>
        </pc:sldMkLst>
        <pc:spChg chg="mod">
          <ac:chgData name="Sheikh Munim Hussain 1706008" userId="5cf1bc71-a375-4b95-819d-f05744a6a803" providerId="ADAL" clId="{D927F74F-8BDA-4491-99A3-8AEB6850FA6E}" dt="2023-02-23T18:38:59.739" v="238" actId="20577"/>
          <ac:spMkLst>
            <pc:docMk/>
            <pc:sldMk cId="1061075936" sldId="302"/>
            <ac:spMk id="8" creationId="{823E5AEF-B40B-9A74-F1AA-1DC188585883}"/>
          </ac:spMkLst>
        </pc:spChg>
        <pc:picChg chg="add del mod">
          <ac:chgData name="Sheikh Munim Hussain 1706008" userId="5cf1bc71-a375-4b95-819d-f05744a6a803" providerId="ADAL" clId="{D927F74F-8BDA-4491-99A3-8AEB6850FA6E}" dt="2023-02-23T18:37:45.272" v="204" actId="478"/>
          <ac:picMkLst>
            <pc:docMk/>
            <pc:sldMk cId="1061075936" sldId="302"/>
            <ac:picMk id="2" creationId="{5D25ADD9-3EF4-1F60-6B9E-4D0826370322}"/>
          </ac:picMkLst>
        </pc:picChg>
        <pc:picChg chg="add del mod">
          <ac:chgData name="Sheikh Munim Hussain 1706008" userId="5cf1bc71-a375-4b95-819d-f05744a6a803" providerId="ADAL" clId="{D927F74F-8BDA-4491-99A3-8AEB6850FA6E}" dt="2023-02-23T18:37:45.767" v="205" actId="478"/>
          <ac:picMkLst>
            <pc:docMk/>
            <pc:sldMk cId="1061075936" sldId="302"/>
            <ac:picMk id="3" creationId="{ED69EF4C-5E25-7898-4230-5FE939D36006}"/>
          </ac:picMkLst>
        </pc:picChg>
        <pc:picChg chg="add mod">
          <ac:chgData name="Sheikh Munim Hussain 1706008" userId="5cf1bc71-a375-4b95-819d-f05744a6a803" providerId="ADAL" clId="{D927F74F-8BDA-4491-99A3-8AEB6850FA6E}" dt="2023-02-23T18:41:33.132" v="243" actId="1076"/>
          <ac:picMkLst>
            <pc:docMk/>
            <pc:sldMk cId="1061075936" sldId="302"/>
            <ac:picMk id="10" creationId="{E5A2FDC1-1E97-D25C-441B-248B888B6862}"/>
          </ac:picMkLst>
        </pc:picChg>
        <pc:picChg chg="del">
          <ac:chgData name="Sheikh Munim Hussain 1706008" userId="5cf1bc71-a375-4b95-819d-f05744a6a803" providerId="ADAL" clId="{D927F74F-8BDA-4491-99A3-8AEB6850FA6E}" dt="2023-02-23T18:37:22.491" v="201" actId="21"/>
          <ac:picMkLst>
            <pc:docMk/>
            <pc:sldMk cId="1061075936" sldId="302"/>
            <ac:picMk id="19" creationId="{9D376015-438F-1EE8-427B-F01C5B49F349}"/>
          </ac:picMkLst>
        </pc:picChg>
        <pc:picChg chg="del">
          <ac:chgData name="Sheikh Munim Hussain 1706008" userId="5cf1bc71-a375-4b95-819d-f05744a6a803" providerId="ADAL" clId="{D927F74F-8BDA-4491-99A3-8AEB6850FA6E}" dt="2023-02-23T18:37:22.491" v="201" actId="21"/>
          <ac:picMkLst>
            <pc:docMk/>
            <pc:sldMk cId="1061075936" sldId="302"/>
            <ac:picMk id="21" creationId="{E8231E4E-3C14-324F-4F8D-B1603A702121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0" creationId="{0532A051-6881-3456-E0E3-D875AF312A66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1" creationId="{98E6076B-4981-AD22-B70C-4A13869F1EA9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2" creationId="{AF8D749C-F069-84C2-8D33-A770486792D3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3" creationId="{93863DAC-9CE2-9F7E-946C-B5569E56E82B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4" creationId="{7C1455DC-45E6-DD55-1C36-F6383278F0E0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5" creationId="{5498452B-A6BC-42F2-AD00-61B650047F1A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6" creationId="{8AC2B5BD-B2DF-4558-8ABD-B1A2EBBAB809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7" creationId="{A365DC40-7214-4955-A05D-8E4E2B993F5C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8" creationId="{C6485E94-645A-12B0-A76A-60DA6E53E9AB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59" creationId="{CF945B7C-0547-A630-FA82-878B7962C73A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0" creationId="{FC0323D9-AB40-7ADA-3526-2C2833277F7B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1" creationId="{09CE8967-F41C-32BD-B2E0-E8D8A5C1213C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2" creationId="{1A51DF84-ECB9-BF45-FED4-AF5A66E32B83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3" creationId="{B0ECD807-10B0-9CBE-5CED-8FB56F0D3B84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4" creationId="{518CB630-4EFA-193F-05A1-C2711B09C706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5" creationId="{E4BF16EC-9EF4-CE15-8B2C-55F264631549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6" creationId="{A998CAEF-59A2-6A95-9728-503627E5E4F3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7" creationId="{DB24FF4B-6B62-5860-C563-77E4E34446A0}"/>
          </ac:picMkLst>
        </pc:picChg>
        <pc:picChg chg="del">
          <ac:chgData name="Sheikh Munim Hussain 1706008" userId="5cf1bc71-a375-4b95-819d-f05744a6a803" providerId="ADAL" clId="{D927F74F-8BDA-4491-99A3-8AEB6850FA6E}" dt="2023-02-23T18:37:17.587" v="200" actId="478"/>
          <ac:picMkLst>
            <pc:docMk/>
            <pc:sldMk cId="1061075936" sldId="302"/>
            <ac:picMk id="2068" creationId="{92912A33-D950-F8E0-B515-72E4C055A50B}"/>
          </ac:picMkLst>
        </pc:picChg>
        <pc:picChg chg="del">
          <ac:chgData name="Sheikh Munim Hussain 1706008" userId="5cf1bc71-a375-4b95-819d-f05744a6a803" providerId="ADAL" clId="{D927F74F-8BDA-4491-99A3-8AEB6850FA6E}" dt="2023-02-23T18:37:34.120" v="202" actId="478"/>
          <ac:picMkLst>
            <pc:docMk/>
            <pc:sldMk cId="1061075936" sldId="302"/>
            <ac:picMk id="2069" creationId="{1A0AA9CA-69D4-69A6-F8D8-6F1076CB7A08}"/>
          </ac:picMkLst>
        </pc:picChg>
      </pc:sldChg>
      <pc:sldChg chg="ord">
        <pc:chgData name="Sheikh Munim Hussain 1706008" userId="5cf1bc71-a375-4b95-819d-f05744a6a803" providerId="ADAL" clId="{D927F74F-8BDA-4491-99A3-8AEB6850FA6E}" dt="2023-02-23T19:00:02.195" v="296"/>
        <pc:sldMkLst>
          <pc:docMk/>
          <pc:sldMk cId="2835855400" sldId="302"/>
        </pc:sldMkLst>
      </pc:sldChg>
      <pc:sldChg chg="new del">
        <pc:chgData name="Sheikh Munim Hussain 1706008" userId="5cf1bc71-a375-4b95-819d-f05744a6a803" providerId="ADAL" clId="{D927F74F-8BDA-4491-99A3-8AEB6850FA6E}" dt="2023-02-23T18:37:10.456" v="198" actId="2696"/>
        <pc:sldMkLst>
          <pc:docMk/>
          <pc:sldMk cId="3581836036" sldId="302"/>
        </pc:sldMkLst>
      </pc:sldChg>
      <pc:sldChg chg="addSp delSp modSp add mod">
        <pc:chgData name="Sheikh Munim Hussain 1706008" userId="5cf1bc71-a375-4b95-819d-f05744a6a803" providerId="ADAL" clId="{D927F74F-8BDA-4491-99A3-8AEB6850FA6E}" dt="2023-02-24T18:12:16.353" v="1421" actId="14100"/>
        <pc:sldMkLst>
          <pc:docMk/>
          <pc:sldMk cId="925690273" sldId="303"/>
        </pc:sldMkLst>
        <pc:spChg chg="mod">
          <ac:chgData name="Sheikh Munim Hussain 1706008" userId="5cf1bc71-a375-4b95-819d-f05744a6a803" providerId="ADAL" clId="{D927F74F-8BDA-4491-99A3-8AEB6850FA6E}" dt="2023-02-23T19:51:50.615" v="766" actId="1037"/>
          <ac:spMkLst>
            <pc:docMk/>
            <pc:sldMk cId="925690273" sldId="303"/>
            <ac:spMk id="4" creationId="{3E0BED95-26EA-AD2B-6A7C-4C4E88E19A20}"/>
          </ac:spMkLst>
        </pc:spChg>
        <pc:spChg chg="del">
          <ac:chgData name="Sheikh Munim Hussain 1706008" userId="5cf1bc71-a375-4b95-819d-f05744a6a803" providerId="ADAL" clId="{D927F74F-8BDA-4491-99A3-8AEB6850FA6E}" dt="2023-02-23T19:50:38.760" v="744" actId="478"/>
          <ac:spMkLst>
            <pc:docMk/>
            <pc:sldMk cId="925690273" sldId="303"/>
            <ac:spMk id="5" creationId="{D2D2C159-95D7-A2F3-9FDE-012547949EEE}"/>
          </ac:spMkLst>
        </pc:spChg>
        <pc:spChg chg="mod">
          <ac:chgData name="Sheikh Munim Hussain 1706008" userId="5cf1bc71-a375-4b95-819d-f05744a6a803" providerId="ADAL" clId="{D927F74F-8BDA-4491-99A3-8AEB6850FA6E}" dt="2023-02-23T19:51:56.125" v="788" actId="1038"/>
          <ac:spMkLst>
            <pc:docMk/>
            <pc:sldMk cId="925690273" sldId="303"/>
            <ac:spMk id="6" creationId="{1269DB31-D38B-7F5C-EB08-4B1E570DB129}"/>
          </ac:spMkLst>
        </pc:spChg>
        <pc:spChg chg="mod">
          <ac:chgData name="Sheikh Munim Hussain 1706008" userId="5cf1bc71-a375-4b95-819d-f05744a6a803" providerId="ADAL" clId="{D927F74F-8BDA-4491-99A3-8AEB6850FA6E}" dt="2023-02-23T18:41:57.106" v="251" actId="20577"/>
          <ac:spMkLst>
            <pc:docMk/>
            <pc:sldMk cId="925690273" sldId="303"/>
            <ac:spMk id="8" creationId="{823E5AEF-B40B-9A74-F1AA-1DC188585883}"/>
          </ac:spMkLst>
        </pc:spChg>
        <pc:picChg chg="add del mod">
          <ac:chgData name="Sheikh Munim Hussain 1706008" userId="5cf1bc71-a375-4b95-819d-f05744a6a803" providerId="ADAL" clId="{D927F74F-8BDA-4491-99A3-8AEB6850FA6E}" dt="2023-02-24T18:11:34.061" v="1378" actId="478"/>
          <ac:picMkLst>
            <pc:docMk/>
            <pc:sldMk cId="925690273" sldId="303"/>
            <ac:picMk id="3" creationId="{29AC302C-1150-3029-B264-9D9BB0B1BDC1}"/>
          </ac:picMkLst>
        </pc:picChg>
        <pc:picChg chg="add mod">
          <ac:chgData name="Sheikh Munim Hussain 1706008" userId="5cf1bc71-a375-4b95-819d-f05744a6a803" providerId="ADAL" clId="{D927F74F-8BDA-4491-99A3-8AEB6850FA6E}" dt="2023-02-24T18:12:16.353" v="1421" actId="14100"/>
          <ac:picMkLst>
            <pc:docMk/>
            <pc:sldMk cId="925690273" sldId="303"/>
            <ac:picMk id="5" creationId="{136B9D1D-75A9-8A70-AFFD-FF291C6001CE}"/>
          </ac:picMkLst>
        </pc:picChg>
        <pc:picChg chg="del">
          <ac:chgData name="Sheikh Munim Hussain 1706008" userId="5cf1bc71-a375-4b95-819d-f05744a6a803" providerId="ADAL" clId="{D927F74F-8BDA-4491-99A3-8AEB6850FA6E}" dt="2023-02-23T18:42:00.570" v="252" actId="478"/>
          <ac:picMkLst>
            <pc:docMk/>
            <pc:sldMk cId="925690273" sldId="303"/>
            <ac:picMk id="10" creationId="{E5A2FDC1-1E97-D25C-441B-248B888B6862}"/>
          </ac:picMkLst>
        </pc:picChg>
      </pc:sldChg>
      <pc:sldChg chg="addSp delSp modSp add mod">
        <pc:chgData name="Sheikh Munim Hussain 1706008" userId="5cf1bc71-a375-4b95-819d-f05744a6a803" providerId="ADAL" clId="{D927F74F-8BDA-4491-99A3-8AEB6850FA6E}" dt="2023-02-23T18:48:00.874" v="271" actId="1076"/>
        <pc:sldMkLst>
          <pc:docMk/>
          <pc:sldMk cId="3410358011" sldId="304"/>
        </pc:sldMkLst>
        <pc:spChg chg="mod">
          <ac:chgData name="Sheikh Munim Hussain 1706008" userId="5cf1bc71-a375-4b95-819d-f05744a6a803" providerId="ADAL" clId="{D927F74F-8BDA-4491-99A3-8AEB6850FA6E}" dt="2023-02-23T18:46:58.244" v="264" actId="20577"/>
          <ac:spMkLst>
            <pc:docMk/>
            <pc:sldMk cId="3410358011" sldId="304"/>
            <ac:spMk id="8" creationId="{823E5AEF-B40B-9A74-F1AA-1DC188585883}"/>
          </ac:spMkLst>
        </pc:spChg>
        <pc:picChg chg="del">
          <ac:chgData name="Sheikh Munim Hussain 1706008" userId="5cf1bc71-a375-4b95-819d-f05744a6a803" providerId="ADAL" clId="{D927F74F-8BDA-4491-99A3-8AEB6850FA6E}" dt="2023-02-23T18:47:00.861" v="265" actId="478"/>
          <ac:picMkLst>
            <pc:docMk/>
            <pc:sldMk cId="3410358011" sldId="304"/>
            <ac:picMk id="3" creationId="{29AC302C-1150-3029-B264-9D9BB0B1BDC1}"/>
          </ac:picMkLst>
        </pc:picChg>
        <pc:picChg chg="add mod">
          <ac:chgData name="Sheikh Munim Hussain 1706008" userId="5cf1bc71-a375-4b95-819d-f05744a6a803" providerId="ADAL" clId="{D927F74F-8BDA-4491-99A3-8AEB6850FA6E}" dt="2023-02-23T18:48:00.874" v="271" actId="1076"/>
          <ac:picMkLst>
            <pc:docMk/>
            <pc:sldMk cId="3410358011" sldId="304"/>
            <ac:picMk id="9" creationId="{AB6262F6-82B8-DF93-2F86-EB33BC17F2EB}"/>
          </ac:picMkLst>
        </pc:picChg>
      </pc:sldChg>
      <pc:sldChg chg="addSp delSp modSp add mod ord">
        <pc:chgData name="Sheikh Munim Hussain 1706008" userId="5cf1bc71-a375-4b95-819d-f05744a6a803" providerId="ADAL" clId="{D927F74F-8BDA-4491-99A3-8AEB6850FA6E}" dt="2023-02-24T13:49:14.586" v="1330" actId="14100"/>
        <pc:sldMkLst>
          <pc:docMk/>
          <pc:sldMk cId="2110350200" sldId="305"/>
        </pc:sldMkLst>
        <pc:spChg chg="mod">
          <ac:chgData name="Sheikh Munim Hussain 1706008" userId="5cf1bc71-a375-4b95-819d-f05744a6a803" providerId="ADAL" clId="{D927F74F-8BDA-4491-99A3-8AEB6850FA6E}" dt="2023-02-23T19:53:31.732" v="838" actId="1037"/>
          <ac:spMkLst>
            <pc:docMk/>
            <pc:sldMk cId="2110350200" sldId="305"/>
            <ac:spMk id="4" creationId="{3E0BED95-26EA-AD2B-6A7C-4C4E88E19A20}"/>
          </ac:spMkLst>
        </pc:spChg>
        <pc:spChg chg="del">
          <ac:chgData name="Sheikh Munim Hussain 1706008" userId="5cf1bc71-a375-4b95-819d-f05744a6a803" providerId="ADAL" clId="{D927F74F-8BDA-4491-99A3-8AEB6850FA6E}" dt="2023-02-23T19:53:36.316" v="839" actId="478"/>
          <ac:spMkLst>
            <pc:docMk/>
            <pc:sldMk cId="2110350200" sldId="305"/>
            <ac:spMk id="5" creationId="{D2D2C159-95D7-A2F3-9FDE-012547949EEE}"/>
          </ac:spMkLst>
        </pc:spChg>
        <pc:spChg chg="mod">
          <ac:chgData name="Sheikh Munim Hussain 1706008" userId="5cf1bc71-a375-4b95-819d-f05744a6a803" providerId="ADAL" clId="{D927F74F-8BDA-4491-99A3-8AEB6850FA6E}" dt="2023-02-23T19:53:42.400" v="871" actId="1038"/>
          <ac:spMkLst>
            <pc:docMk/>
            <pc:sldMk cId="2110350200" sldId="305"/>
            <ac:spMk id="6" creationId="{1269DB31-D38B-7F5C-EB08-4B1E570DB129}"/>
          </ac:spMkLst>
        </pc:spChg>
        <pc:spChg chg="mod">
          <ac:chgData name="Sheikh Munim Hussain 1706008" userId="5cf1bc71-a375-4b95-819d-f05744a6a803" providerId="ADAL" clId="{D927F74F-8BDA-4491-99A3-8AEB6850FA6E}" dt="2023-02-23T18:48:46.046" v="286" actId="20577"/>
          <ac:spMkLst>
            <pc:docMk/>
            <pc:sldMk cId="2110350200" sldId="305"/>
            <ac:spMk id="8" creationId="{823E5AEF-B40B-9A74-F1AA-1DC188585883}"/>
          </ac:spMkLst>
        </pc:spChg>
        <pc:picChg chg="add del mod">
          <ac:chgData name="Sheikh Munim Hussain 1706008" userId="5cf1bc71-a375-4b95-819d-f05744a6a803" providerId="ADAL" clId="{D927F74F-8BDA-4491-99A3-8AEB6850FA6E}" dt="2023-02-24T13:48:55.793" v="1321" actId="478"/>
          <ac:picMkLst>
            <pc:docMk/>
            <pc:sldMk cId="2110350200" sldId="305"/>
            <ac:picMk id="3" creationId="{BA673D1C-A602-F221-AD25-8EBF552BC275}"/>
          </ac:picMkLst>
        </pc:picChg>
        <pc:picChg chg="add mod">
          <ac:chgData name="Sheikh Munim Hussain 1706008" userId="5cf1bc71-a375-4b95-819d-f05744a6a803" providerId="ADAL" clId="{D927F74F-8BDA-4491-99A3-8AEB6850FA6E}" dt="2023-02-24T13:49:14.586" v="1330" actId="14100"/>
          <ac:picMkLst>
            <pc:docMk/>
            <pc:sldMk cId="2110350200" sldId="305"/>
            <ac:picMk id="5" creationId="{3CCB4A87-F695-041C-0054-663EB726203E}"/>
          </ac:picMkLst>
        </pc:picChg>
        <pc:picChg chg="del">
          <ac:chgData name="Sheikh Munim Hussain 1706008" userId="5cf1bc71-a375-4b95-819d-f05744a6a803" providerId="ADAL" clId="{D927F74F-8BDA-4491-99A3-8AEB6850FA6E}" dt="2023-02-23T19:00:07.456" v="297" actId="478"/>
          <ac:picMkLst>
            <pc:docMk/>
            <pc:sldMk cId="2110350200" sldId="305"/>
            <ac:picMk id="10" creationId="{E5A2FDC1-1E97-D25C-441B-248B888B6862}"/>
          </ac:picMkLst>
        </pc:picChg>
      </pc:sldChg>
      <pc:sldChg chg="addSp delSp modSp mod">
        <pc:chgData name="Sheikh Munim Hussain 1706008" userId="5cf1bc71-a375-4b95-819d-f05744a6a803" providerId="ADAL" clId="{D927F74F-8BDA-4491-99A3-8AEB6850FA6E}" dt="2023-02-24T18:09:18.217" v="1376" actId="1036"/>
        <pc:sldMkLst>
          <pc:docMk/>
          <pc:sldMk cId="1935969954" sldId="306"/>
        </pc:sldMkLst>
        <pc:spChg chg="mod">
          <ac:chgData name="Sheikh Munim Hussain 1706008" userId="5cf1bc71-a375-4b95-819d-f05744a6a803" providerId="ADAL" clId="{D927F74F-8BDA-4491-99A3-8AEB6850FA6E}" dt="2023-02-23T19:48:43.524" v="728" actId="1076"/>
          <ac:spMkLst>
            <pc:docMk/>
            <pc:sldMk cId="1935969954" sldId="306"/>
            <ac:spMk id="4" creationId="{3E0BED95-26EA-AD2B-6A7C-4C4E88E19A20}"/>
          </ac:spMkLst>
        </pc:spChg>
        <pc:spChg chg="del">
          <ac:chgData name="Sheikh Munim Hussain 1706008" userId="5cf1bc71-a375-4b95-819d-f05744a6a803" providerId="ADAL" clId="{D927F74F-8BDA-4491-99A3-8AEB6850FA6E}" dt="2023-02-23T19:48:33.009" v="725" actId="478"/>
          <ac:spMkLst>
            <pc:docMk/>
            <pc:sldMk cId="1935969954" sldId="306"/>
            <ac:spMk id="5" creationId="{D2D2C159-95D7-A2F3-9FDE-012547949EEE}"/>
          </ac:spMkLst>
        </pc:spChg>
        <pc:spChg chg="mod">
          <ac:chgData name="Sheikh Munim Hussain 1706008" userId="5cf1bc71-a375-4b95-819d-f05744a6a803" providerId="ADAL" clId="{D927F74F-8BDA-4491-99A3-8AEB6850FA6E}" dt="2023-02-23T19:48:48.059" v="729" actId="1076"/>
          <ac:spMkLst>
            <pc:docMk/>
            <pc:sldMk cId="1935969954" sldId="306"/>
            <ac:spMk id="6" creationId="{1269DB31-D38B-7F5C-EB08-4B1E570DB129}"/>
          </ac:spMkLst>
        </pc:spChg>
        <pc:picChg chg="add mod">
          <ac:chgData name="Sheikh Munim Hussain 1706008" userId="5cf1bc71-a375-4b95-819d-f05744a6a803" providerId="ADAL" clId="{D927F74F-8BDA-4491-99A3-8AEB6850FA6E}" dt="2023-02-24T18:09:18.217" v="1376" actId="1036"/>
          <ac:picMkLst>
            <pc:docMk/>
            <pc:sldMk cId="1935969954" sldId="306"/>
            <ac:picMk id="3" creationId="{873CFBFA-3FF5-3A57-E7EC-7E7B66BE6962}"/>
          </ac:picMkLst>
        </pc:picChg>
        <pc:picChg chg="del mod">
          <ac:chgData name="Sheikh Munim Hussain 1706008" userId="5cf1bc71-a375-4b95-819d-f05744a6a803" providerId="ADAL" clId="{D927F74F-8BDA-4491-99A3-8AEB6850FA6E}" dt="2023-02-24T18:08:32.898" v="1368" actId="478"/>
          <ac:picMkLst>
            <pc:docMk/>
            <pc:sldMk cId="1935969954" sldId="306"/>
            <ac:picMk id="9" creationId="{5E371498-79F4-79A4-3168-4D86C0C1FC65}"/>
          </ac:picMkLst>
        </pc:picChg>
      </pc:sldChg>
      <pc:sldChg chg="addSp delSp modSp mod">
        <pc:chgData name="Sheikh Munim Hussain 1706008" userId="5cf1bc71-a375-4b95-819d-f05744a6a803" providerId="ADAL" clId="{D927F74F-8BDA-4491-99A3-8AEB6850FA6E}" dt="2023-02-24T13:15:24.771" v="1266" actId="13822"/>
        <pc:sldMkLst>
          <pc:docMk/>
          <pc:sldMk cId="3049157812" sldId="307"/>
        </pc:sldMkLst>
        <pc:picChg chg="add mod">
          <ac:chgData name="Sheikh Munim Hussain 1706008" userId="5cf1bc71-a375-4b95-819d-f05744a6a803" providerId="ADAL" clId="{D927F74F-8BDA-4491-99A3-8AEB6850FA6E}" dt="2023-02-24T13:14:51.617" v="1263" actId="14100"/>
          <ac:picMkLst>
            <pc:docMk/>
            <pc:sldMk cId="3049157812" sldId="307"/>
            <ac:picMk id="3" creationId="{E8408AA3-E043-DAC9-BEE6-26AA6A38370B}"/>
          </ac:picMkLst>
        </pc:picChg>
        <pc:picChg chg="del">
          <ac:chgData name="Sheikh Munim Hussain 1706008" userId="5cf1bc71-a375-4b95-819d-f05744a6a803" providerId="ADAL" clId="{D927F74F-8BDA-4491-99A3-8AEB6850FA6E}" dt="2023-02-24T13:14:31.178" v="1259" actId="478"/>
          <ac:picMkLst>
            <pc:docMk/>
            <pc:sldMk cId="3049157812" sldId="307"/>
            <ac:picMk id="21" creationId="{E8231E4E-3C14-324F-4F8D-B1603A702121}"/>
          </ac:picMkLst>
        </pc:picChg>
        <pc:cxnChg chg="add mod">
          <ac:chgData name="Sheikh Munim Hussain 1706008" userId="5cf1bc71-a375-4b95-819d-f05744a6a803" providerId="ADAL" clId="{D927F74F-8BDA-4491-99A3-8AEB6850FA6E}" dt="2023-02-24T13:15:24.771" v="1266" actId="13822"/>
          <ac:cxnSpMkLst>
            <pc:docMk/>
            <pc:sldMk cId="3049157812" sldId="307"/>
            <ac:cxnSpMk id="10" creationId="{FAC2E817-0E6D-5F14-BEAB-A86ECAC52D73}"/>
          </ac:cxnSpMkLst>
        </pc:cxnChg>
      </pc:sldChg>
      <pc:sldChg chg="addSp delSp modSp mod">
        <pc:chgData name="Sheikh Munim Hussain 1706008" userId="5cf1bc71-a375-4b95-819d-f05744a6a803" providerId="ADAL" clId="{D927F74F-8BDA-4491-99A3-8AEB6850FA6E}" dt="2023-02-24T18:20:01.376" v="1436" actId="14100"/>
        <pc:sldMkLst>
          <pc:docMk/>
          <pc:sldMk cId="1061075936" sldId="308"/>
        </pc:sldMkLst>
        <pc:spChg chg="mod">
          <ac:chgData name="Sheikh Munim Hussain 1706008" userId="5cf1bc71-a375-4b95-819d-f05744a6a803" providerId="ADAL" clId="{D927F74F-8BDA-4491-99A3-8AEB6850FA6E}" dt="2023-02-23T19:49:47.476" v="736" actId="1076"/>
          <ac:spMkLst>
            <pc:docMk/>
            <pc:sldMk cId="1061075936" sldId="308"/>
            <ac:spMk id="4" creationId="{3E0BED95-26EA-AD2B-6A7C-4C4E88E19A20}"/>
          </ac:spMkLst>
        </pc:spChg>
        <pc:spChg chg="del">
          <ac:chgData name="Sheikh Munim Hussain 1706008" userId="5cf1bc71-a375-4b95-819d-f05744a6a803" providerId="ADAL" clId="{D927F74F-8BDA-4491-99A3-8AEB6850FA6E}" dt="2023-02-23T19:49:43.808" v="735" actId="478"/>
          <ac:spMkLst>
            <pc:docMk/>
            <pc:sldMk cId="1061075936" sldId="308"/>
            <ac:spMk id="5" creationId="{D2D2C159-95D7-A2F3-9FDE-012547949EEE}"/>
          </ac:spMkLst>
        </pc:spChg>
        <pc:spChg chg="mod">
          <ac:chgData name="Sheikh Munim Hussain 1706008" userId="5cf1bc71-a375-4b95-819d-f05744a6a803" providerId="ADAL" clId="{D927F74F-8BDA-4491-99A3-8AEB6850FA6E}" dt="2023-02-23T19:49:54.772" v="737" actId="1076"/>
          <ac:spMkLst>
            <pc:docMk/>
            <pc:sldMk cId="1061075936" sldId="308"/>
            <ac:spMk id="6" creationId="{1269DB31-D38B-7F5C-EB08-4B1E570DB129}"/>
          </ac:spMkLst>
        </pc:spChg>
        <pc:picChg chg="add del mod">
          <ac:chgData name="Sheikh Munim Hussain 1706008" userId="5cf1bc71-a375-4b95-819d-f05744a6a803" providerId="ADAL" clId="{D927F74F-8BDA-4491-99A3-8AEB6850FA6E}" dt="2023-02-24T18:19:24.586" v="1430" actId="478"/>
          <ac:picMkLst>
            <pc:docMk/>
            <pc:sldMk cId="1061075936" sldId="308"/>
            <ac:picMk id="3" creationId="{CE22F8BE-0F0A-DB86-C3EC-A1C7D3D72CD7}"/>
          </ac:picMkLst>
        </pc:picChg>
        <pc:picChg chg="add mod">
          <ac:chgData name="Sheikh Munim Hussain 1706008" userId="5cf1bc71-a375-4b95-819d-f05744a6a803" providerId="ADAL" clId="{D927F74F-8BDA-4491-99A3-8AEB6850FA6E}" dt="2023-02-24T18:20:01.376" v="1436" actId="14100"/>
          <ac:picMkLst>
            <pc:docMk/>
            <pc:sldMk cId="1061075936" sldId="308"/>
            <ac:picMk id="5" creationId="{1E6776A0-CDE4-2058-B1A3-C41C17A05D16}"/>
          </ac:picMkLst>
        </pc:picChg>
        <pc:picChg chg="del mod">
          <ac:chgData name="Sheikh Munim Hussain 1706008" userId="5cf1bc71-a375-4b95-819d-f05744a6a803" providerId="ADAL" clId="{D927F74F-8BDA-4491-99A3-8AEB6850FA6E}" dt="2023-02-24T13:45:28.288" v="1282" actId="478"/>
          <ac:picMkLst>
            <pc:docMk/>
            <pc:sldMk cId="1061075936" sldId="308"/>
            <ac:picMk id="10" creationId="{E5A2FDC1-1E97-D25C-441B-248B888B6862}"/>
          </ac:picMkLst>
        </pc:picChg>
      </pc:sldChg>
      <pc:sldChg chg="addSp delSp modSp add mod">
        <pc:chgData name="Sheikh Munim Hussain 1706008" userId="5cf1bc71-a375-4b95-819d-f05744a6a803" providerId="ADAL" clId="{D927F74F-8BDA-4491-99A3-8AEB6850FA6E}" dt="2023-02-23T19:55:38.723" v="987" actId="14100"/>
        <pc:sldMkLst>
          <pc:docMk/>
          <pc:sldMk cId="3937042042" sldId="309"/>
        </pc:sldMkLst>
        <pc:spChg chg="mod">
          <ac:chgData name="Sheikh Munim Hussain 1706008" userId="5cf1bc71-a375-4b95-819d-f05744a6a803" providerId="ADAL" clId="{D927F74F-8BDA-4491-99A3-8AEB6850FA6E}" dt="2023-02-23T19:55:06.214" v="895" actId="1037"/>
          <ac:spMkLst>
            <pc:docMk/>
            <pc:sldMk cId="3937042042" sldId="309"/>
            <ac:spMk id="4" creationId="{3E0BED95-26EA-AD2B-6A7C-4C4E88E19A20}"/>
          </ac:spMkLst>
        </pc:spChg>
        <pc:spChg chg="del">
          <ac:chgData name="Sheikh Munim Hussain 1706008" userId="5cf1bc71-a375-4b95-819d-f05744a6a803" providerId="ADAL" clId="{D927F74F-8BDA-4491-99A3-8AEB6850FA6E}" dt="2023-02-23T19:55:09.999" v="896" actId="478"/>
          <ac:spMkLst>
            <pc:docMk/>
            <pc:sldMk cId="3937042042" sldId="309"/>
            <ac:spMk id="5" creationId="{D2D2C159-95D7-A2F3-9FDE-012547949EEE}"/>
          </ac:spMkLst>
        </pc:spChg>
        <pc:spChg chg="mod">
          <ac:chgData name="Sheikh Munim Hussain 1706008" userId="5cf1bc71-a375-4b95-819d-f05744a6a803" providerId="ADAL" clId="{D927F74F-8BDA-4491-99A3-8AEB6850FA6E}" dt="2023-02-23T19:55:16.524" v="931" actId="1038"/>
          <ac:spMkLst>
            <pc:docMk/>
            <pc:sldMk cId="3937042042" sldId="309"/>
            <ac:spMk id="6" creationId="{1269DB31-D38B-7F5C-EB08-4B1E570DB129}"/>
          </ac:spMkLst>
        </pc:spChg>
        <pc:spChg chg="mod">
          <ac:chgData name="Sheikh Munim Hussain 1706008" userId="5cf1bc71-a375-4b95-819d-f05744a6a803" providerId="ADAL" clId="{D927F74F-8BDA-4491-99A3-8AEB6850FA6E}" dt="2023-02-23T19:04:17.196" v="310" actId="20577"/>
          <ac:spMkLst>
            <pc:docMk/>
            <pc:sldMk cId="3937042042" sldId="309"/>
            <ac:spMk id="8" creationId="{823E5AEF-B40B-9A74-F1AA-1DC188585883}"/>
          </ac:spMkLst>
        </pc:spChg>
        <pc:picChg chg="del">
          <ac:chgData name="Sheikh Munim Hussain 1706008" userId="5cf1bc71-a375-4b95-819d-f05744a6a803" providerId="ADAL" clId="{D927F74F-8BDA-4491-99A3-8AEB6850FA6E}" dt="2023-02-23T19:04:23.646" v="311" actId="478"/>
          <ac:picMkLst>
            <pc:docMk/>
            <pc:sldMk cId="3937042042" sldId="309"/>
            <ac:picMk id="3" creationId="{BA673D1C-A602-F221-AD25-8EBF552BC275}"/>
          </ac:picMkLst>
        </pc:picChg>
        <pc:picChg chg="add mod">
          <ac:chgData name="Sheikh Munim Hussain 1706008" userId="5cf1bc71-a375-4b95-819d-f05744a6a803" providerId="ADAL" clId="{D927F74F-8BDA-4491-99A3-8AEB6850FA6E}" dt="2023-02-23T19:55:38.723" v="987" actId="14100"/>
          <ac:picMkLst>
            <pc:docMk/>
            <pc:sldMk cId="3937042042" sldId="309"/>
            <ac:picMk id="9" creationId="{A80031EE-63AC-BD50-7311-1D6F0254BD7C}"/>
          </ac:picMkLst>
        </pc:picChg>
      </pc:sldChg>
      <pc:sldChg chg="addSp delSp modSp add mod">
        <pc:chgData name="Sheikh Munim Hussain 1706008" userId="5cf1bc71-a375-4b95-819d-f05744a6a803" providerId="ADAL" clId="{D927F74F-8BDA-4491-99A3-8AEB6850FA6E}" dt="2023-02-23T19:21:56.463" v="492" actId="478"/>
        <pc:sldMkLst>
          <pc:docMk/>
          <pc:sldMk cId="4036076229" sldId="310"/>
        </pc:sldMkLst>
        <pc:spChg chg="mod">
          <ac:chgData name="Sheikh Munim Hussain 1706008" userId="5cf1bc71-a375-4b95-819d-f05744a6a803" providerId="ADAL" clId="{D927F74F-8BDA-4491-99A3-8AEB6850FA6E}" dt="2023-02-23T19:07:52.183" v="320"/>
          <ac:spMkLst>
            <pc:docMk/>
            <pc:sldMk cId="4036076229" sldId="310"/>
            <ac:spMk id="8" creationId="{823E5AEF-B40B-9A74-F1AA-1DC188585883}"/>
          </ac:spMkLst>
        </pc:spChg>
        <pc:grpChg chg="del mod">
          <ac:chgData name="Sheikh Munim Hussain 1706008" userId="5cf1bc71-a375-4b95-819d-f05744a6a803" providerId="ADAL" clId="{D927F74F-8BDA-4491-99A3-8AEB6850FA6E}" dt="2023-02-23T19:08:13.292" v="333"/>
          <ac:grpSpMkLst>
            <pc:docMk/>
            <pc:sldMk cId="4036076229" sldId="310"/>
            <ac:grpSpMk id="15" creationId="{4F9BB8DD-948A-DBF0-0D42-76B19D15FCD4}"/>
          </ac:grpSpMkLst>
        </pc:grpChg>
        <pc:grpChg chg="del mod">
          <ac:chgData name="Sheikh Munim Hussain 1706008" userId="5cf1bc71-a375-4b95-819d-f05744a6a803" providerId="ADAL" clId="{D927F74F-8BDA-4491-99A3-8AEB6850FA6E}" dt="2023-02-23T19:21:56.463" v="492" actId="478"/>
          <ac:grpSpMkLst>
            <pc:docMk/>
            <pc:sldMk cId="4036076229" sldId="310"/>
            <ac:grpSpMk id="17" creationId="{B94278A7-9E71-A91A-ECBE-D267CBF752D5}"/>
          </ac:grpSpMkLst>
        </pc:grpChg>
        <pc:grpChg chg="del mod">
          <ac:chgData name="Sheikh Munim Hussain 1706008" userId="5cf1bc71-a375-4b95-819d-f05744a6a803" providerId="ADAL" clId="{D927F74F-8BDA-4491-99A3-8AEB6850FA6E}" dt="2023-02-23T19:21:55.191" v="491" actId="478"/>
          <ac:grpSpMkLst>
            <pc:docMk/>
            <pc:sldMk cId="4036076229" sldId="310"/>
            <ac:grpSpMk id="22" creationId="{BA7B7FA9-18A6-08A6-E411-12AE3A56B541}"/>
          </ac:grpSpMkLst>
        </pc:grpChg>
        <pc:picChg chg="del">
          <ac:chgData name="Sheikh Munim Hussain 1706008" userId="5cf1bc71-a375-4b95-819d-f05744a6a803" providerId="ADAL" clId="{D927F74F-8BDA-4491-99A3-8AEB6850FA6E}" dt="2023-02-23T19:07:54.462" v="321" actId="478"/>
          <ac:picMkLst>
            <pc:docMk/>
            <pc:sldMk cId="4036076229" sldId="310"/>
            <ac:picMk id="9" creationId="{A80031EE-63AC-BD50-7311-1D6F0254BD7C}"/>
          </ac:picMkLst>
        </pc:pic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2" creationId="{6DA0A482-764F-AB60-4B20-BD46B0FCAC28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3" creationId="{E1FE48FB-A475-E511-4725-D9019EBD04F8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10" creationId="{227FA8C0-ECEA-ABF8-AF02-BE12E6199D94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11" creationId="{CE30FE15-B646-0F3F-E465-06C666A59023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12" creationId="{DA1DB1FC-92F2-F04D-86F1-E8A3D2E8F2CB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13" creationId="{A594C5F5-538C-8EA2-9061-941B3BFB207F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14" creationId="{EF22C26F-88A0-292A-A7B0-644596BD2F55}"/>
          </ac:inkMkLst>
        </pc:inkChg>
        <pc:inkChg chg="add mod">
          <ac:chgData name="Sheikh Munim Hussain 1706008" userId="5cf1bc71-a375-4b95-819d-f05744a6a803" providerId="ADAL" clId="{D927F74F-8BDA-4491-99A3-8AEB6850FA6E}" dt="2023-02-23T19:08:13.292" v="333"/>
          <ac:inkMkLst>
            <pc:docMk/>
            <pc:sldMk cId="4036076229" sldId="310"/>
            <ac:inkMk id="16" creationId="{31EFE56E-E94A-B812-F2FC-64663652F713}"/>
          </ac:inkMkLst>
        </pc:inkChg>
        <pc:inkChg chg="add mod">
          <ac:chgData name="Sheikh Munim Hussain 1706008" userId="5cf1bc71-a375-4b95-819d-f05744a6a803" providerId="ADAL" clId="{D927F74F-8BDA-4491-99A3-8AEB6850FA6E}" dt="2023-02-23T19:08:17.242" v="338"/>
          <ac:inkMkLst>
            <pc:docMk/>
            <pc:sldMk cId="4036076229" sldId="310"/>
            <ac:inkMk id="18" creationId="{67E74196-B0D2-710A-3FC8-C698BD33E4E8}"/>
          </ac:inkMkLst>
        </pc:inkChg>
        <pc:inkChg chg="add mod">
          <ac:chgData name="Sheikh Munim Hussain 1706008" userId="5cf1bc71-a375-4b95-819d-f05744a6a803" providerId="ADAL" clId="{D927F74F-8BDA-4491-99A3-8AEB6850FA6E}" dt="2023-02-23T19:08:17.242" v="338"/>
          <ac:inkMkLst>
            <pc:docMk/>
            <pc:sldMk cId="4036076229" sldId="310"/>
            <ac:inkMk id="19" creationId="{9872BACC-8212-3304-EFCE-E9105BE0CAB5}"/>
          </ac:inkMkLst>
        </pc:inkChg>
        <pc:inkChg chg="add mod">
          <ac:chgData name="Sheikh Munim Hussain 1706008" userId="5cf1bc71-a375-4b95-819d-f05744a6a803" providerId="ADAL" clId="{D927F74F-8BDA-4491-99A3-8AEB6850FA6E}" dt="2023-02-23T19:08:17.242" v="338"/>
          <ac:inkMkLst>
            <pc:docMk/>
            <pc:sldMk cId="4036076229" sldId="310"/>
            <ac:inkMk id="20" creationId="{5F09AA86-5D47-8DD1-4001-660F91289734}"/>
          </ac:inkMkLst>
        </pc:inkChg>
        <pc:inkChg chg="add mod">
          <ac:chgData name="Sheikh Munim Hussain 1706008" userId="5cf1bc71-a375-4b95-819d-f05744a6a803" providerId="ADAL" clId="{D927F74F-8BDA-4491-99A3-8AEB6850FA6E}" dt="2023-02-23T19:08:17.242" v="338"/>
          <ac:inkMkLst>
            <pc:docMk/>
            <pc:sldMk cId="4036076229" sldId="310"/>
            <ac:inkMk id="21" creationId="{203C82D5-C6BF-B028-0893-843BCA3D2B42}"/>
          </ac:inkMkLst>
        </pc:inkChg>
      </pc:sldChg>
      <pc:sldChg chg="new del">
        <pc:chgData name="Sheikh Munim Hussain 1706008" userId="5cf1bc71-a375-4b95-819d-f05744a6a803" providerId="ADAL" clId="{D927F74F-8BDA-4491-99A3-8AEB6850FA6E}" dt="2023-02-23T19:07:58.174" v="323" actId="680"/>
        <pc:sldMkLst>
          <pc:docMk/>
          <pc:sldMk cId="484936670" sldId="311"/>
        </pc:sldMkLst>
      </pc:sldChg>
      <pc:sldChg chg="addSp delSp modSp add mod">
        <pc:chgData name="Sheikh Munim Hussain 1706008" userId="5cf1bc71-a375-4b95-819d-f05744a6a803" providerId="ADAL" clId="{D927F74F-8BDA-4491-99A3-8AEB6850FA6E}" dt="2023-02-23T19:13:03.480" v="417" actId="20577"/>
        <pc:sldMkLst>
          <pc:docMk/>
          <pc:sldMk cId="1805039380" sldId="311"/>
        </pc:sldMkLst>
        <pc:spChg chg="mod">
          <ac:chgData name="Sheikh Munim Hussain 1706008" userId="5cf1bc71-a375-4b95-819d-f05744a6a803" providerId="ADAL" clId="{D927F74F-8BDA-4491-99A3-8AEB6850FA6E}" dt="2023-02-23T19:13:03.480" v="417" actId="20577"/>
          <ac:spMkLst>
            <pc:docMk/>
            <pc:sldMk cId="1805039380" sldId="311"/>
            <ac:spMk id="8" creationId="{823E5AEF-B40B-9A74-F1AA-1DC188585883}"/>
          </ac:spMkLst>
        </pc:spChg>
        <pc:grpChg chg="add del">
          <ac:chgData name="Sheikh Munim Hussain 1706008" userId="5cf1bc71-a375-4b95-819d-f05744a6a803" providerId="ADAL" clId="{D927F74F-8BDA-4491-99A3-8AEB6850FA6E}" dt="2023-02-23T19:12:29.781" v="361" actId="478"/>
          <ac:grpSpMkLst>
            <pc:docMk/>
            <pc:sldMk cId="1805039380" sldId="311"/>
            <ac:grpSpMk id="17" creationId="{B94278A7-9E71-A91A-ECBE-D267CBF752D5}"/>
          </ac:grpSpMkLst>
        </pc:grpChg>
        <pc:grpChg chg="add del">
          <ac:chgData name="Sheikh Munim Hussain 1706008" userId="5cf1bc71-a375-4b95-819d-f05744a6a803" providerId="ADAL" clId="{D927F74F-8BDA-4491-99A3-8AEB6850FA6E}" dt="2023-02-23T19:12:29.781" v="361" actId="478"/>
          <ac:grpSpMkLst>
            <pc:docMk/>
            <pc:sldMk cId="1805039380" sldId="311"/>
            <ac:grpSpMk id="22" creationId="{BA7B7FA9-18A6-08A6-E411-12AE3A56B541}"/>
          </ac:grpSpMkLst>
        </pc:grpChg>
        <pc:grpChg chg="add del mod">
          <ac:chgData name="Sheikh Munim Hussain 1706008" userId="5cf1bc71-a375-4b95-819d-f05744a6a803" providerId="ADAL" clId="{D927F74F-8BDA-4491-99A3-8AEB6850FA6E}" dt="2023-02-23T19:12:29.781" v="361" actId="478"/>
          <ac:grpSpMkLst>
            <pc:docMk/>
            <pc:sldMk cId="1805039380" sldId="311"/>
            <ac:grpSpMk id="24" creationId="{EC8B3A04-18E4-B9EA-70EA-36DEB6BC819F}"/>
          </ac:grpSpMkLst>
        </pc:grpChg>
        <pc:inkChg chg="add mod">
          <ac:chgData name="Sheikh Munim Hussain 1706008" userId="5cf1bc71-a375-4b95-819d-f05744a6a803" providerId="ADAL" clId="{D927F74F-8BDA-4491-99A3-8AEB6850FA6E}" dt="2023-02-23T19:12:12.542" v="358"/>
          <ac:inkMkLst>
            <pc:docMk/>
            <pc:sldMk cId="1805039380" sldId="311"/>
            <ac:inkMk id="9" creationId="{C8786FDC-E6D2-C7B4-B2A2-280065FAFB64}"/>
          </ac:inkMkLst>
        </pc:inkChg>
        <pc:inkChg chg="add del">
          <ac:chgData name="Sheikh Munim Hussain 1706008" userId="5cf1bc71-a375-4b95-819d-f05744a6a803" providerId="ADAL" clId="{D927F74F-8BDA-4491-99A3-8AEB6850FA6E}" dt="2023-02-23T19:12:29.781" v="361" actId="478"/>
          <ac:inkMkLst>
            <pc:docMk/>
            <pc:sldMk cId="1805039380" sldId="311"/>
            <ac:inkMk id="15" creationId="{DE577E71-88B8-B408-BCD7-530BF47D27E8}"/>
          </ac:inkMkLst>
        </pc:inkChg>
        <pc:inkChg chg="add mod">
          <ac:chgData name="Sheikh Munim Hussain 1706008" userId="5cf1bc71-a375-4b95-819d-f05744a6a803" providerId="ADAL" clId="{D927F74F-8BDA-4491-99A3-8AEB6850FA6E}" dt="2023-02-23T19:12:12.542" v="358"/>
          <ac:inkMkLst>
            <pc:docMk/>
            <pc:sldMk cId="1805039380" sldId="311"/>
            <ac:inkMk id="23" creationId="{F058AD4C-6F21-099B-B3E4-916C6F19B912}"/>
          </ac:inkMkLst>
        </pc:inkChg>
        <pc:cxnChg chg="add del">
          <ac:chgData name="Sheikh Munim Hussain 1706008" userId="5cf1bc71-a375-4b95-819d-f05744a6a803" providerId="ADAL" clId="{D927F74F-8BDA-4491-99A3-8AEB6850FA6E}" dt="2023-02-23T19:12:26.710" v="360" actId="478"/>
          <ac:cxnSpMkLst>
            <pc:docMk/>
            <pc:sldMk cId="1805039380" sldId="311"/>
            <ac:cxnSpMk id="7" creationId="{A9257F6D-BC11-41F6-0EBB-29D784A4F730}"/>
          </ac:cxnSpMkLst>
        </pc:cxnChg>
      </pc:sldChg>
      <pc:sldChg chg="addSp delSp modSp add mod">
        <pc:chgData name="Sheikh Munim Hussain 1706008" userId="5cf1bc71-a375-4b95-819d-f05744a6a803" providerId="ADAL" clId="{D927F74F-8BDA-4491-99A3-8AEB6850FA6E}" dt="2023-02-24T09:36:17.775" v="1089" actId="14100"/>
        <pc:sldMkLst>
          <pc:docMk/>
          <pc:sldMk cId="4212823204" sldId="312"/>
        </pc:sldMkLst>
        <pc:spChg chg="mod">
          <ac:chgData name="Sheikh Munim Hussain 1706008" userId="5cf1bc71-a375-4b95-819d-f05744a6a803" providerId="ADAL" clId="{D927F74F-8BDA-4491-99A3-8AEB6850FA6E}" dt="2023-02-23T19:13:50.484" v="425" actId="20577"/>
          <ac:spMkLst>
            <pc:docMk/>
            <pc:sldMk cId="4212823204" sldId="312"/>
            <ac:spMk id="8" creationId="{823E5AEF-B40B-9A74-F1AA-1DC188585883}"/>
          </ac:spMkLst>
        </pc:spChg>
        <pc:picChg chg="add del mod">
          <ac:chgData name="Sheikh Munim Hussain 1706008" userId="5cf1bc71-a375-4b95-819d-f05744a6a803" providerId="ADAL" clId="{D927F74F-8BDA-4491-99A3-8AEB6850FA6E}" dt="2023-02-24T06:13:21.036" v="1059" actId="478"/>
          <ac:picMkLst>
            <pc:docMk/>
            <pc:sldMk cId="4212823204" sldId="312"/>
            <ac:picMk id="2" creationId="{7126A91C-B720-C7A1-399C-CF6B7867F4C0}"/>
          </ac:picMkLst>
        </pc:picChg>
        <pc:picChg chg="add del mod">
          <ac:chgData name="Sheikh Munim Hussain 1706008" userId="5cf1bc71-a375-4b95-819d-f05744a6a803" providerId="ADAL" clId="{D927F74F-8BDA-4491-99A3-8AEB6850FA6E}" dt="2023-02-24T06:11:27.785" v="1058" actId="14100"/>
          <ac:picMkLst>
            <pc:docMk/>
            <pc:sldMk cId="4212823204" sldId="312"/>
            <ac:picMk id="3" creationId="{B839102C-DFE7-61B8-740D-1FA7EF02D8D0}"/>
          </ac:picMkLst>
        </pc:picChg>
        <pc:picChg chg="add del mod">
          <ac:chgData name="Sheikh Munim Hussain 1706008" userId="5cf1bc71-a375-4b95-819d-f05744a6a803" providerId="ADAL" clId="{D927F74F-8BDA-4491-99A3-8AEB6850FA6E}" dt="2023-02-24T09:35:31.935" v="1081" actId="478"/>
          <ac:picMkLst>
            <pc:docMk/>
            <pc:sldMk cId="4212823204" sldId="312"/>
            <ac:picMk id="9" creationId="{9F671982-6FE1-628E-B864-4114A44868E6}"/>
          </ac:picMkLst>
        </pc:picChg>
        <pc:picChg chg="add del mod">
          <ac:chgData name="Sheikh Munim Hussain 1706008" userId="5cf1bc71-a375-4b95-819d-f05744a6a803" providerId="ADAL" clId="{D927F74F-8BDA-4491-99A3-8AEB6850FA6E}" dt="2023-02-24T06:11:16.636" v="1054"/>
          <ac:picMkLst>
            <pc:docMk/>
            <pc:sldMk cId="4212823204" sldId="312"/>
            <ac:picMk id="10" creationId="{C03BFE9E-7DD6-7915-6361-53405AEF0E04}"/>
          </ac:picMkLst>
        </pc:picChg>
        <pc:picChg chg="add mod">
          <ac:chgData name="Sheikh Munim Hussain 1706008" userId="5cf1bc71-a375-4b95-819d-f05744a6a803" providerId="ADAL" clId="{D927F74F-8BDA-4491-99A3-8AEB6850FA6E}" dt="2023-02-24T09:36:17.775" v="1089" actId="14100"/>
          <ac:picMkLst>
            <pc:docMk/>
            <pc:sldMk cId="4212823204" sldId="312"/>
            <ac:picMk id="11" creationId="{FA4749AB-2A14-0EE1-681E-892552AF1702}"/>
          </ac:picMkLst>
        </pc:picChg>
        <pc:picChg chg="add del mod">
          <ac:chgData name="Sheikh Munim Hussain 1706008" userId="5cf1bc71-a375-4b95-819d-f05744a6a803" providerId="ADAL" clId="{D927F74F-8BDA-4491-99A3-8AEB6850FA6E}" dt="2023-02-24T09:34:01.307" v="1076" actId="478"/>
          <ac:picMkLst>
            <pc:docMk/>
            <pc:sldMk cId="4212823204" sldId="312"/>
            <ac:picMk id="12" creationId="{EEA50537-958D-256A-7B63-85682AC610EC}"/>
          </ac:picMkLst>
        </pc:picChg>
      </pc:sldChg>
      <pc:sldChg chg="modSp add mod ord">
        <pc:chgData name="Sheikh Munim Hussain 1706008" userId="5cf1bc71-a375-4b95-819d-f05744a6a803" providerId="ADAL" clId="{D927F74F-8BDA-4491-99A3-8AEB6850FA6E}" dt="2023-02-23T19:14:38.482" v="440" actId="14100"/>
        <pc:sldMkLst>
          <pc:docMk/>
          <pc:sldMk cId="3447552493" sldId="313"/>
        </pc:sldMkLst>
        <pc:spChg chg="mod">
          <ac:chgData name="Sheikh Munim Hussain 1706008" userId="5cf1bc71-a375-4b95-819d-f05744a6a803" providerId="ADAL" clId="{D927F74F-8BDA-4491-99A3-8AEB6850FA6E}" dt="2023-02-23T19:14:38.482" v="440" actId="14100"/>
          <ac:spMkLst>
            <pc:docMk/>
            <pc:sldMk cId="3447552493" sldId="313"/>
            <ac:spMk id="8" creationId="{823E5AEF-B40B-9A74-F1AA-1DC188585883}"/>
          </ac:spMkLst>
        </pc:spChg>
      </pc:sldChg>
      <pc:sldChg chg="addSp modSp add mod">
        <pc:chgData name="Sheikh Munim Hussain 1706008" userId="5cf1bc71-a375-4b95-819d-f05744a6a803" providerId="ADAL" clId="{D927F74F-8BDA-4491-99A3-8AEB6850FA6E}" dt="2023-02-23T19:19:41.684" v="450" actId="1076"/>
        <pc:sldMkLst>
          <pc:docMk/>
          <pc:sldMk cId="2031968867" sldId="314"/>
        </pc:sldMkLst>
        <pc:spChg chg="mod">
          <ac:chgData name="Sheikh Munim Hussain 1706008" userId="5cf1bc71-a375-4b95-819d-f05744a6a803" providerId="ADAL" clId="{D927F74F-8BDA-4491-99A3-8AEB6850FA6E}" dt="2023-02-23T19:14:55.695" v="448" actId="20577"/>
          <ac:spMkLst>
            <pc:docMk/>
            <pc:sldMk cId="2031968867" sldId="314"/>
            <ac:spMk id="8" creationId="{823E5AEF-B40B-9A74-F1AA-1DC188585883}"/>
          </ac:spMkLst>
        </pc:spChg>
        <pc:picChg chg="add mod">
          <ac:chgData name="Sheikh Munim Hussain 1706008" userId="5cf1bc71-a375-4b95-819d-f05744a6a803" providerId="ADAL" clId="{D927F74F-8BDA-4491-99A3-8AEB6850FA6E}" dt="2023-02-23T19:19:41.684" v="450" actId="1076"/>
          <ac:picMkLst>
            <pc:docMk/>
            <pc:sldMk cId="2031968867" sldId="314"/>
            <ac:picMk id="3" creationId="{DD708A23-77BE-AE93-C467-964D687DCEA0}"/>
          </ac:picMkLst>
        </pc:picChg>
      </pc:sldChg>
      <pc:sldChg chg="modSp add mod ord">
        <pc:chgData name="Sheikh Munim Hussain 1706008" userId="5cf1bc71-a375-4b95-819d-f05744a6a803" providerId="ADAL" clId="{D927F74F-8BDA-4491-99A3-8AEB6850FA6E}" dt="2023-02-24T09:33:40.662" v="1075" actId="14100"/>
        <pc:sldMkLst>
          <pc:docMk/>
          <pc:sldMk cId="50434851" sldId="315"/>
        </pc:sldMkLst>
        <pc:spChg chg="mod">
          <ac:chgData name="Sheikh Munim Hussain 1706008" userId="5cf1bc71-a375-4b95-819d-f05744a6a803" providerId="ADAL" clId="{D927F74F-8BDA-4491-99A3-8AEB6850FA6E}" dt="2023-02-23T19:20:32.598" v="455" actId="20577"/>
          <ac:spMkLst>
            <pc:docMk/>
            <pc:sldMk cId="50434851" sldId="315"/>
            <ac:spMk id="8" creationId="{823E5AEF-B40B-9A74-F1AA-1DC188585883}"/>
          </ac:spMkLst>
        </pc:spChg>
        <pc:picChg chg="mod">
          <ac:chgData name="Sheikh Munim Hussain 1706008" userId="5cf1bc71-a375-4b95-819d-f05744a6a803" providerId="ADAL" clId="{D927F74F-8BDA-4491-99A3-8AEB6850FA6E}" dt="2023-02-24T09:33:40.662" v="1075" actId="14100"/>
          <ac:picMkLst>
            <pc:docMk/>
            <pc:sldMk cId="50434851" sldId="315"/>
            <ac:picMk id="3" creationId="{EBC862D7-42FF-C95C-313E-4157146425C7}"/>
          </ac:picMkLst>
        </pc:picChg>
      </pc:sldChg>
      <pc:sldChg chg="modSp add mod">
        <pc:chgData name="Sheikh Munim Hussain 1706008" userId="5cf1bc71-a375-4b95-819d-f05744a6a803" providerId="ADAL" clId="{D927F74F-8BDA-4491-99A3-8AEB6850FA6E}" dt="2023-02-23T19:20:47.385" v="463" actId="20577"/>
        <pc:sldMkLst>
          <pc:docMk/>
          <pc:sldMk cId="3787489746" sldId="316"/>
        </pc:sldMkLst>
        <pc:spChg chg="mod">
          <ac:chgData name="Sheikh Munim Hussain 1706008" userId="5cf1bc71-a375-4b95-819d-f05744a6a803" providerId="ADAL" clId="{D927F74F-8BDA-4491-99A3-8AEB6850FA6E}" dt="2023-02-23T19:20:47.385" v="463" actId="20577"/>
          <ac:spMkLst>
            <pc:docMk/>
            <pc:sldMk cId="3787489746" sldId="316"/>
            <ac:spMk id="8" creationId="{823E5AEF-B40B-9A74-F1AA-1DC188585883}"/>
          </ac:spMkLst>
        </pc:spChg>
      </pc:sldChg>
      <pc:sldChg chg="modSp add mod ord">
        <pc:chgData name="Sheikh Munim Hussain 1706008" userId="5cf1bc71-a375-4b95-819d-f05744a6a803" providerId="ADAL" clId="{D927F74F-8BDA-4491-99A3-8AEB6850FA6E}" dt="2023-02-23T19:31:30.977" v="667" actId="255"/>
        <pc:sldMkLst>
          <pc:docMk/>
          <pc:sldMk cId="3391709636" sldId="317"/>
        </pc:sldMkLst>
        <pc:spChg chg="mod">
          <ac:chgData name="Sheikh Munim Hussain 1706008" userId="5cf1bc71-a375-4b95-819d-f05744a6a803" providerId="ADAL" clId="{D927F74F-8BDA-4491-99A3-8AEB6850FA6E}" dt="2023-02-23T19:31:30.977" v="667" actId="255"/>
          <ac:spMkLst>
            <pc:docMk/>
            <pc:sldMk cId="3391709636" sldId="317"/>
            <ac:spMk id="8" creationId="{823E5AEF-B40B-9A74-F1AA-1DC188585883}"/>
          </ac:spMkLst>
        </pc:spChg>
      </pc:sldChg>
      <pc:sldChg chg="addSp delSp modSp add mod">
        <pc:chgData name="Sheikh Munim Hussain 1706008" userId="5cf1bc71-a375-4b95-819d-f05744a6a803" providerId="ADAL" clId="{D927F74F-8BDA-4491-99A3-8AEB6850FA6E}" dt="2023-02-24T12:59:49.648" v="1114" actId="1076"/>
        <pc:sldMkLst>
          <pc:docMk/>
          <pc:sldMk cId="3801252749" sldId="318"/>
        </pc:sldMkLst>
        <pc:spChg chg="mod">
          <ac:chgData name="Sheikh Munim Hussain 1706008" userId="5cf1bc71-a375-4b95-819d-f05744a6a803" providerId="ADAL" clId="{D927F74F-8BDA-4491-99A3-8AEB6850FA6E}" dt="2023-02-23T19:21:35.190" v="490" actId="20577"/>
          <ac:spMkLst>
            <pc:docMk/>
            <pc:sldMk cId="3801252749" sldId="318"/>
            <ac:spMk id="8" creationId="{823E5AEF-B40B-9A74-F1AA-1DC188585883}"/>
          </ac:spMkLst>
        </pc:spChg>
        <pc:picChg chg="add del mod">
          <ac:chgData name="Sheikh Munim Hussain 1706008" userId="5cf1bc71-a375-4b95-819d-f05744a6a803" providerId="ADAL" clId="{D927F74F-8BDA-4491-99A3-8AEB6850FA6E}" dt="2023-02-24T12:59:21.268" v="1106" actId="478"/>
          <ac:picMkLst>
            <pc:docMk/>
            <pc:sldMk cId="3801252749" sldId="318"/>
            <ac:picMk id="3" creationId="{4A1FC4F1-03E4-A2ED-D36F-6672D014E5C9}"/>
          </ac:picMkLst>
        </pc:picChg>
        <pc:picChg chg="add mod">
          <ac:chgData name="Sheikh Munim Hussain 1706008" userId="5cf1bc71-a375-4b95-819d-f05744a6a803" providerId="ADAL" clId="{D927F74F-8BDA-4491-99A3-8AEB6850FA6E}" dt="2023-02-24T12:59:49.648" v="1114" actId="1076"/>
          <ac:picMkLst>
            <pc:docMk/>
            <pc:sldMk cId="3801252749" sldId="318"/>
            <ac:picMk id="9" creationId="{3991AB58-A3B2-BD79-5E23-8C3DB857E6B0}"/>
          </ac:picMkLst>
        </pc:picChg>
      </pc:sldChg>
      <pc:sldChg chg="addSp delSp modSp add mod">
        <pc:chgData name="Sheikh Munim Hussain 1706008" userId="5cf1bc71-a375-4b95-819d-f05744a6a803" providerId="ADAL" clId="{D927F74F-8BDA-4491-99A3-8AEB6850FA6E}" dt="2023-02-23T19:26:27.604" v="508" actId="1076"/>
        <pc:sldMkLst>
          <pc:docMk/>
          <pc:sldMk cId="3560638653" sldId="320"/>
        </pc:sldMkLst>
        <pc:spChg chg="mod">
          <ac:chgData name="Sheikh Munim Hussain 1706008" userId="5cf1bc71-a375-4b95-819d-f05744a6a803" providerId="ADAL" clId="{D927F74F-8BDA-4491-99A3-8AEB6850FA6E}" dt="2023-02-23T19:26:20.599" v="505" actId="20577"/>
          <ac:spMkLst>
            <pc:docMk/>
            <pc:sldMk cId="3560638653" sldId="320"/>
            <ac:spMk id="8" creationId="{823E5AEF-B40B-9A74-F1AA-1DC188585883}"/>
          </ac:spMkLst>
        </pc:spChg>
        <pc:picChg chg="del">
          <ac:chgData name="Sheikh Munim Hussain 1706008" userId="5cf1bc71-a375-4b95-819d-f05744a6a803" providerId="ADAL" clId="{D927F74F-8BDA-4491-99A3-8AEB6850FA6E}" dt="2023-02-23T19:26:16.108" v="496" actId="478"/>
          <ac:picMkLst>
            <pc:docMk/>
            <pc:sldMk cId="3560638653" sldId="320"/>
            <ac:picMk id="2" creationId="{D430B940-D3D0-1DEE-CA9D-0A3B1798B1A6}"/>
          </ac:picMkLst>
        </pc:picChg>
        <pc:picChg chg="del">
          <ac:chgData name="Sheikh Munim Hussain 1706008" userId="5cf1bc71-a375-4b95-819d-f05744a6a803" providerId="ADAL" clId="{D927F74F-8BDA-4491-99A3-8AEB6850FA6E}" dt="2023-02-23T19:26:16.108" v="496" actId="478"/>
          <ac:picMkLst>
            <pc:docMk/>
            <pc:sldMk cId="3560638653" sldId="320"/>
            <ac:picMk id="3" creationId="{7B10469F-3539-2CBC-2A92-BCB9853FDD2C}"/>
          </ac:picMkLst>
        </pc:picChg>
        <pc:picChg chg="del">
          <ac:chgData name="Sheikh Munim Hussain 1706008" userId="5cf1bc71-a375-4b95-819d-f05744a6a803" providerId="ADAL" clId="{D927F74F-8BDA-4491-99A3-8AEB6850FA6E}" dt="2023-02-23T19:26:16.108" v="496" actId="478"/>
          <ac:picMkLst>
            <pc:docMk/>
            <pc:sldMk cId="3560638653" sldId="320"/>
            <ac:picMk id="9" creationId="{4844D6F0-B1F9-BB68-771D-412EF85F2B08}"/>
          </ac:picMkLst>
        </pc:picChg>
        <pc:picChg chg="add mod">
          <ac:chgData name="Sheikh Munim Hussain 1706008" userId="5cf1bc71-a375-4b95-819d-f05744a6a803" providerId="ADAL" clId="{D927F74F-8BDA-4491-99A3-8AEB6850FA6E}" dt="2023-02-23T19:26:27.604" v="508" actId="1076"/>
          <ac:picMkLst>
            <pc:docMk/>
            <pc:sldMk cId="3560638653" sldId="320"/>
            <ac:picMk id="12" creationId="{783D1E44-0885-164B-B8AE-20F574447CFF}"/>
          </ac:picMkLst>
        </pc:picChg>
        <pc:cxnChg chg="del">
          <ac:chgData name="Sheikh Munim Hussain 1706008" userId="5cf1bc71-a375-4b95-819d-f05744a6a803" providerId="ADAL" clId="{D927F74F-8BDA-4491-99A3-8AEB6850FA6E}" dt="2023-02-23T19:26:16.108" v="496" actId="478"/>
          <ac:cxnSpMkLst>
            <pc:docMk/>
            <pc:sldMk cId="3560638653" sldId="320"/>
            <ac:cxnSpMk id="10" creationId="{3AB9C1E1-E711-2523-88B9-B35BB2BFF436}"/>
          </ac:cxnSpMkLst>
        </pc:cxnChg>
      </pc:sldChg>
      <pc:sldChg chg="modSp add mod">
        <pc:chgData name="Sheikh Munim Hussain 1706008" userId="5cf1bc71-a375-4b95-819d-f05744a6a803" providerId="ADAL" clId="{D927F74F-8BDA-4491-99A3-8AEB6850FA6E}" dt="2023-02-24T12:52:44.567" v="1104" actId="20577"/>
        <pc:sldMkLst>
          <pc:docMk/>
          <pc:sldMk cId="579516420" sldId="322"/>
        </pc:sldMkLst>
        <pc:spChg chg="mod">
          <ac:chgData name="Sheikh Munim Hussain 1706008" userId="5cf1bc71-a375-4b95-819d-f05744a6a803" providerId="ADAL" clId="{D927F74F-8BDA-4491-99A3-8AEB6850FA6E}" dt="2023-02-24T12:52:44.567" v="1104" actId="20577"/>
          <ac:spMkLst>
            <pc:docMk/>
            <pc:sldMk cId="579516420" sldId="322"/>
            <ac:spMk id="8" creationId="{823E5AEF-B40B-9A74-F1AA-1DC188585883}"/>
          </ac:spMkLst>
        </pc:spChg>
      </pc:sldChg>
      <pc:sldChg chg="addSp modSp add mod">
        <pc:chgData name="Sheikh Munim Hussain 1706008" userId="5cf1bc71-a375-4b95-819d-f05744a6a803" providerId="ADAL" clId="{D927F74F-8BDA-4491-99A3-8AEB6850FA6E}" dt="2023-02-24T06:08:11.682" v="1047" actId="13822"/>
        <pc:sldMkLst>
          <pc:docMk/>
          <pc:sldMk cId="3844296302" sldId="323"/>
        </pc:sldMkLst>
        <pc:spChg chg="mod">
          <ac:chgData name="Sheikh Munim Hussain 1706008" userId="5cf1bc71-a375-4b95-819d-f05744a6a803" providerId="ADAL" clId="{D927F74F-8BDA-4491-99A3-8AEB6850FA6E}" dt="2023-02-23T19:28:05.532" v="566" actId="20577"/>
          <ac:spMkLst>
            <pc:docMk/>
            <pc:sldMk cId="3844296302" sldId="323"/>
            <ac:spMk id="8" creationId="{823E5AEF-B40B-9A74-F1AA-1DC188585883}"/>
          </ac:spMkLst>
        </pc:spChg>
        <pc:cxnChg chg="add mod">
          <ac:chgData name="Sheikh Munim Hussain 1706008" userId="5cf1bc71-a375-4b95-819d-f05744a6a803" providerId="ADAL" clId="{D927F74F-8BDA-4491-99A3-8AEB6850FA6E}" dt="2023-02-24T06:08:11.682" v="1047" actId="13822"/>
          <ac:cxnSpMkLst>
            <pc:docMk/>
            <pc:sldMk cId="3844296302" sldId="323"/>
            <ac:cxnSpMk id="16" creationId="{43432AD8-A4D3-E761-AD4F-DF6189B6AF3B}"/>
          </ac:cxnSpMkLst>
        </pc:cxnChg>
      </pc:sldChg>
      <pc:sldChg chg="modSp add mod">
        <pc:chgData name="Sheikh Munim Hussain 1706008" userId="5cf1bc71-a375-4b95-819d-f05744a6a803" providerId="ADAL" clId="{D927F74F-8BDA-4491-99A3-8AEB6850FA6E}" dt="2023-02-23T19:28:26.674" v="571" actId="255"/>
        <pc:sldMkLst>
          <pc:docMk/>
          <pc:sldMk cId="598014521" sldId="324"/>
        </pc:sldMkLst>
        <pc:spChg chg="mod">
          <ac:chgData name="Sheikh Munim Hussain 1706008" userId="5cf1bc71-a375-4b95-819d-f05744a6a803" providerId="ADAL" clId="{D927F74F-8BDA-4491-99A3-8AEB6850FA6E}" dt="2023-02-23T19:28:26.674" v="571" actId="255"/>
          <ac:spMkLst>
            <pc:docMk/>
            <pc:sldMk cId="598014521" sldId="324"/>
            <ac:spMk id="8" creationId="{823E5AEF-B40B-9A74-F1AA-1DC188585883}"/>
          </ac:spMkLst>
        </pc:spChg>
      </pc:sldChg>
      <pc:sldChg chg="addSp delSp modSp add mod">
        <pc:chgData name="Sheikh Munim Hussain 1706008" userId="5cf1bc71-a375-4b95-819d-f05744a6a803" providerId="ADAL" clId="{D927F74F-8BDA-4491-99A3-8AEB6850FA6E}" dt="2023-02-23T19:35:43.924" v="720" actId="14100"/>
        <pc:sldMkLst>
          <pc:docMk/>
          <pc:sldMk cId="3169806119" sldId="325"/>
        </pc:sldMkLst>
        <pc:spChg chg="mod">
          <ac:chgData name="Sheikh Munim Hussain 1706008" userId="5cf1bc71-a375-4b95-819d-f05744a6a803" providerId="ADAL" clId="{D927F74F-8BDA-4491-99A3-8AEB6850FA6E}" dt="2023-02-23T19:29:05.420" v="593" actId="255"/>
          <ac:spMkLst>
            <pc:docMk/>
            <pc:sldMk cId="3169806119" sldId="325"/>
            <ac:spMk id="8" creationId="{823E5AEF-B40B-9A74-F1AA-1DC188585883}"/>
          </ac:spMkLst>
        </pc:spChg>
        <pc:spChg chg="add mod">
          <ac:chgData name="Sheikh Munim Hussain 1706008" userId="5cf1bc71-a375-4b95-819d-f05744a6a803" providerId="ADAL" clId="{D927F74F-8BDA-4491-99A3-8AEB6850FA6E}" dt="2023-02-23T19:35:11.706" v="715" actId="1076"/>
          <ac:spMkLst>
            <pc:docMk/>
            <pc:sldMk cId="3169806119" sldId="325"/>
            <ac:spMk id="9" creationId="{391F1197-34A8-B29F-4923-EDAC42A267FE}"/>
          </ac:spMkLst>
        </pc:spChg>
        <pc:spChg chg="add mod">
          <ac:chgData name="Sheikh Munim Hussain 1706008" userId="5cf1bc71-a375-4b95-819d-f05744a6a803" providerId="ADAL" clId="{D927F74F-8BDA-4491-99A3-8AEB6850FA6E}" dt="2023-02-23T19:35:43.924" v="720" actId="14100"/>
          <ac:spMkLst>
            <pc:docMk/>
            <pc:sldMk cId="3169806119" sldId="325"/>
            <ac:spMk id="12" creationId="{2AE63473-DF56-7564-4055-7AA7589BEEA1}"/>
          </ac:spMkLst>
        </pc:spChg>
        <pc:picChg chg="del">
          <ac:chgData name="Sheikh Munim Hussain 1706008" userId="5cf1bc71-a375-4b95-819d-f05744a6a803" providerId="ADAL" clId="{D927F74F-8BDA-4491-99A3-8AEB6850FA6E}" dt="2023-02-23T19:29:09.275" v="594" actId="478"/>
          <ac:picMkLst>
            <pc:docMk/>
            <pc:sldMk cId="3169806119" sldId="325"/>
            <ac:picMk id="3" creationId="{DD708A23-77BE-AE93-C467-964D687DCEA0}"/>
          </ac:picMkLst>
        </pc:picChg>
        <pc:cxnChg chg="add mod">
          <ac:chgData name="Sheikh Munim Hussain 1706008" userId="5cf1bc71-a375-4b95-819d-f05744a6a803" providerId="ADAL" clId="{D927F74F-8BDA-4491-99A3-8AEB6850FA6E}" dt="2023-02-23T19:35:21.948" v="717" actId="1076"/>
          <ac:cxnSpMkLst>
            <pc:docMk/>
            <pc:sldMk cId="3169806119" sldId="325"/>
            <ac:cxnSpMk id="10" creationId="{B055E97A-866F-9149-E297-3116C10BB960}"/>
          </ac:cxnSpMkLst>
        </pc:cxnChg>
      </pc:sldChg>
      <pc:sldChg chg="addSp modSp add mod">
        <pc:chgData name="Sheikh Munim Hussain 1706008" userId="5cf1bc71-a375-4b95-819d-f05744a6a803" providerId="ADAL" clId="{D927F74F-8BDA-4491-99A3-8AEB6850FA6E}" dt="2023-02-24T09:31:55.816" v="1066" actId="13822"/>
        <pc:sldMkLst>
          <pc:docMk/>
          <pc:sldMk cId="1774193219" sldId="326"/>
        </pc:sldMkLst>
        <pc:spChg chg="mod">
          <ac:chgData name="Sheikh Munim Hussain 1706008" userId="5cf1bc71-a375-4b95-819d-f05744a6a803" providerId="ADAL" clId="{D927F74F-8BDA-4491-99A3-8AEB6850FA6E}" dt="2023-02-23T19:29:54.771" v="621" actId="14100"/>
          <ac:spMkLst>
            <pc:docMk/>
            <pc:sldMk cId="1774193219" sldId="326"/>
            <ac:spMk id="8" creationId="{823E5AEF-B40B-9A74-F1AA-1DC188585883}"/>
          </ac:spMkLst>
        </pc:spChg>
        <pc:picChg chg="mod">
          <ac:chgData name="Sheikh Munim Hussain 1706008" userId="5cf1bc71-a375-4b95-819d-f05744a6a803" providerId="ADAL" clId="{D927F74F-8BDA-4491-99A3-8AEB6850FA6E}" dt="2023-02-24T09:31:44.254" v="1064" actId="14100"/>
          <ac:picMkLst>
            <pc:docMk/>
            <pc:sldMk cId="1774193219" sldId="326"/>
            <ac:picMk id="3" creationId="{52F4A808-C288-333F-F280-02592ED053AE}"/>
          </ac:picMkLst>
        </pc:picChg>
        <pc:cxnChg chg="add mod">
          <ac:chgData name="Sheikh Munim Hussain 1706008" userId="5cf1bc71-a375-4b95-819d-f05744a6a803" providerId="ADAL" clId="{D927F74F-8BDA-4491-99A3-8AEB6850FA6E}" dt="2023-02-24T09:31:55.816" v="1066" actId="13822"/>
          <ac:cxnSpMkLst>
            <pc:docMk/>
            <pc:sldMk cId="1774193219" sldId="326"/>
            <ac:cxnSpMk id="10" creationId="{0BA78172-8EB5-0AD1-EC47-414D3E96BE29}"/>
          </ac:cxnSpMkLst>
        </pc:cxnChg>
      </pc:sldChg>
      <pc:sldChg chg="modSp add mod">
        <pc:chgData name="Sheikh Munim Hussain 1706008" userId="5cf1bc71-a375-4b95-819d-f05744a6a803" providerId="ADAL" clId="{D927F74F-8BDA-4491-99A3-8AEB6850FA6E}" dt="2023-02-23T19:30:56.391" v="641" actId="5793"/>
        <pc:sldMkLst>
          <pc:docMk/>
          <pc:sldMk cId="3704412930" sldId="327"/>
        </pc:sldMkLst>
        <pc:spChg chg="mod">
          <ac:chgData name="Sheikh Munim Hussain 1706008" userId="5cf1bc71-a375-4b95-819d-f05744a6a803" providerId="ADAL" clId="{D927F74F-8BDA-4491-99A3-8AEB6850FA6E}" dt="2023-02-23T19:30:56.391" v="641" actId="5793"/>
          <ac:spMkLst>
            <pc:docMk/>
            <pc:sldMk cId="3704412930" sldId="327"/>
            <ac:spMk id="8" creationId="{823E5AEF-B40B-9A74-F1AA-1DC188585883}"/>
          </ac:spMkLst>
        </pc:spChg>
      </pc:sldChg>
      <pc:sldChg chg="modSp add mod ord">
        <pc:chgData name="Sheikh Munim Hussain 1706008" userId="5cf1bc71-a375-4b95-819d-f05744a6a803" providerId="ADAL" clId="{D927F74F-8BDA-4491-99A3-8AEB6850FA6E}" dt="2023-02-23T19:32:09.117" v="675" actId="404"/>
        <pc:sldMkLst>
          <pc:docMk/>
          <pc:sldMk cId="2496880522" sldId="328"/>
        </pc:sldMkLst>
        <pc:spChg chg="mod">
          <ac:chgData name="Sheikh Munim Hussain 1706008" userId="5cf1bc71-a375-4b95-819d-f05744a6a803" providerId="ADAL" clId="{D927F74F-8BDA-4491-99A3-8AEB6850FA6E}" dt="2023-02-23T19:32:09.117" v="675" actId="404"/>
          <ac:spMkLst>
            <pc:docMk/>
            <pc:sldMk cId="2496880522" sldId="328"/>
            <ac:spMk id="8" creationId="{823E5AEF-B40B-9A74-F1AA-1DC188585883}"/>
          </ac:spMkLst>
        </pc:spChg>
      </pc:sldChg>
      <pc:sldChg chg="addSp delSp modSp add mod">
        <pc:chgData name="Sheikh Munim Hussain 1706008" userId="5cf1bc71-a375-4b95-819d-f05744a6a803" providerId="ADAL" clId="{D927F74F-8BDA-4491-99A3-8AEB6850FA6E}" dt="2023-02-24T13:01:39.257" v="1258" actId="1076"/>
        <pc:sldMkLst>
          <pc:docMk/>
          <pc:sldMk cId="561384419" sldId="329"/>
        </pc:sldMkLst>
        <pc:spChg chg="mod">
          <ac:chgData name="Sheikh Munim Hussain 1706008" userId="5cf1bc71-a375-4b95-819d-f05744a6a803" providerId="ADAL" clId="{D927F74F-8BDA-4491-99A3-8AEB6850FA6E}" dt="2023-02-23T19:32:33.012" v="697" actId="255"/>
          <ac:spMkLst>
            <pc:docMk/>
            <pc:sldMk cId="561384419" sldId="329"/>
            <ac:spMk id="8" creationId="{823E5AEF-B40B-9A74-F1AA-1DC188585883}"/>
          </ac:spMkLst>
        </pc:spChg>
        <pc:spChg chg="add del">
          <ac:chgData name="Sheikh Munim Hussain 1706008" userId="5cf1bc71-a375-4b95-819d-f05744a6a803" providerId="ADAL" clId="{D927F74F-8BDA-4491-99A3-8AEB6850FA6E}" dt="2023-02-23T19:33:21.252" v="700" actId="22"/>
          <ac:spMkLst>
            <pc:docMk/>
            <pc:sldMk cId="561384419" sldId="329"/>
            <ac:spMk id="9" creationId="{71A59575-965A-DF8C-AC7E-AF0D3F9CDC29}"/>
          </ac:spMkLst>
        </pc:spChg>
        <pc:spChg chg="add mod">
          <ac:chgData name="Sheikh Munim Hussain 1706008" userId="5cf1bc71-a375-4b95-819d-f05744a6a803" providerId="ADAL" clId="{D927F74F-8BDA-4491-99A3-8AEB6850FA6E}" dt="2023-02-23T19:33:50.597" v="703" actId="14100"/>
          <ac:spMkLst>
            <pc:docMk/>
            <pc:sldMk cId="561384419" sldId="329"/>
            <ac:spMk id="11" creationId="{7A75B358-9E1E-FDF0-1FA4-F8CD498395E6}"/>
          </ac:spMkLst>
        </pc:spChg>
        <pc:spChg chg="add mod">
          <ac:chgData name="Sheikh Munim Hussain 1706008" userId="5cf1bc71-a375-4b95-819d-f05744a6a803" providerId="ADAL" clId="{D927F74F-8BDA-4491-99A3-8AEB6850FA6E}" dt="2023-02-24T13:01:39.257" v="1258" actId="1076"/>
          <ac:spMkLst>
            <pc:docMk/>
            <pc:sldMk cId="561384419" sldId="329"/>
            <ac:spMk id="17" creationId="{F1609529-E792-4B8F-F652-E89B9AE75894}"/>
          </ac:spMkLst>
        </pc:spChg>
        <pc:picChg chg="del">
          <ac:chgData name="Sheikh Munim Hussain 1706008" userId="5cf1bc71-a375-4b95-819d-f05744a6a803" providerId="ADAL" clId="{D927F74F-8BDA-4491-99A3-8AEB6850FA6E}" dt="2023-02-23T19:32:40.949" v="698" actId="478"/>
          <ac:picMkLst>
            <pc:docMk/>
            <pc:sldMk cId="561384419" sldId="329"/>
            <ac:picMk id="3" creationId="{4A1FC4F1-03E4-A2ED-D36F-6672D014E5C9}"/>
          </ac:picMkLst>
        </pc:picChg>
        <pc:cxnChg chg="add mod">
          <ac:chgData name="Sheikh Munim Hussain 1706008" userId="5cf1bc71-a375-4b95-819d-f05744a6a803" providerId="ADAL" clId="{D927F74F-8BDA-4491-99A3-8AEB6850FA6E}" dt="2023-02-23T19:34:08.125" v="708" actId="13822"/>
          <ac:cxnSpMkLst>
            <pc:docMk/>
            <pc:sldMk cId="561384419" sldId="329"/>
            <ac:cxnSpMk id="13" creationId="{B8C4C021-5795-45E7-2A44-B093C5CA62B7}"/>
          </ac:cxnSpMkLst>
        </pc:cxnChg>
      </pc:sldChg>
      <pc:sldChg chg="modSp mod">
        <pc:chgData name="Sheikh Munim Hussain 1706008" userId="5cf1bc71-a375-4b95-819d-f05744a6a803" providerId="ADAL" clId="{D927F74F-8BDA-4491-99A3-8AEB6850FA6E}" dt="2023-02-24T12:52:54.635" v="1105" actId="20577"/>
        <pc:sldMkLst>
          <pc:docMk/>
          <pc:sldMk cId="4021843152" sldId="330"/>
        </pc:sldMkLst>
        <pc:spChg chg="mod">
          <ac:chgData name="Sheikh Munim Hussain 1706008" userId="5cf1bc71-a375-4b95-819d-f05744a6a803" providerId="ADAL" clId="{D927F74F-8BDA-4491-99A3-8AEB6850FA6E}" dt="2023-02-24T12:52:54.635" v="1105" actId="20577"/>
          <ac:spMkLst>
            <pc:docMk/>
            <pc:sldMk cId="4021843152" sldId="330"/>
            <ac:spMk id="8" creationId="{823E5AEF-B40B-9A74-F1AA-1DC188585883}"/>
          </ac:spMkLst>
        </pc:spChg>
      </pc:sldChg>
      <pc:sldChg chg="ord">
        <pc:chgData name="Sheikh Munim Hussain 1706008" userId="5cf1bc71-a375-4b95-819d-f05744a6a803" providerId="ADAL" clId="{D927F74F-8BDA-4491-99A3-8AEB6850FA6E}" dt="2023-02-24T18:00:37.100" v="1366"/>
        <pc:sldMkLst>
          <pc:docMk/>
          <pc:sldMk cId="1799305973" sldId="335"/>
        </pc:sldMkLst>
      </pc:sldChg>
      <pc:sldChg chg="addSp modSp mod">
        <pc:chgData name="Sheikh Munim Hussain 1706008" userId="5cf1bc71-a375-4b95-819d-f05744a6a803" providerId="ADAL" clId="{D927F74F-8BDA-4491-99A3-8AEB6850FA6E}" dt="2023-02-24T09:42:06.622" v="1092" actId="571"/>
        <pc:sldMkLst>
          <pc:docMk/>
          <pc:sldMk cId="3069416243" sldId="336"/>
        </pc:sldMkLst>
        <pc:cxnChg chg="add mod">
          <ac:chgData name="Sheikh Munim Hussain 1706008" userId="5cf1bc71-a375-4b95-819d-f05744a6a803" providerId="ADAL" clId="{D927F74F-8BDA-4491-99A3-8AEB6850FA6E}" dt="2023-02-24T09:41:53.392" v="1091" actId="13822"/>
          <ac:cxnSpMkLst>
            <pc:docMk/>
            <pc:sldMk cId="3069416243" sldId="336"/>
            <ac:cxnSpMk id="3" creationId="{DBC098F8-B369-81CE-745B-BCA66117C2D6}"/>
          </ac:cxnSpMkLst>
        </pc:cxnChg>
        <pc:cxnChg chg="add mod">
          <ac:chgData name="Sheikh Munim Hussain 1706008" userId="5cf1bc71-a375-4b95-819d-f05744a6a803" providerId="ADAL" clId="{D927F74F-8BDA-4491-99A3-8AEB6850FA6E}" dt="2023-02-24T09:42:06.622" v="1092" actId="571"/>
          <ac:cxnSpMkLst>
            <pc:docMk/>
            <pc:sldMk cId="3069416243" sldId="336"/>
            <ac:cxnSpMk id="8" creationId="{DB5BB941-E1B0-EC84-9920-FDDDFE7F11EC}"/>
          </ac:cxnSpMkLst>
        </pc:cxnChg>
      </pc:sldChg>
      <pc:sldChg chg="addSp delSp modSp mod">
        <pc:chgData name="Sheikh Munim Hussain 1706008" userId="5cf1bc71-a375-4b95-819d-f05744a6a803" providerId="ADAL" clId="{D927F74F-8BDA-4491-99A3-8AEB6850FA6E}" dt="2023-02-24T09:33:21.612" v="1074" actId="9405"/>
        <pc:sldMkLst>
          <pc:docMk/>
          <pc:sldMk cId="1106208670" sldId="337"/>
        </pc:sldMkLst>
        <pc:picChg chg="mod">
          <ac:chgData name="Sheikh Munim Hussain 1706008" userId="5cf1bc71-a375-4b95-819d-f05744a6a803" providerId="ADAL" clId="{D927F74F-8BDA-4491-99A3-8AEB6850FA6E}" dt="2023-02-24T09:32:53.879" v="1069" actId="14100"/>
          <ac:picMkLst>
            <pc:docMk/>
            <pc:sldMk cId="1106208670" sldId="337"/>
            <ac:picMk id="2" creationId="{F81CD4C6-9D6A-27D6-6ACB-65E7A4D21E04}"/>
          </ac:picMkLst>
        </pc:picChg>
        <pc:inkChg chg="add">
          <ac:chgData name="Sheikh Munim Hussain 1706008" userId="5cf1bc71-a375-4b95-819d-f05744a6a803" providerId="ADAL" clId="{D927F74F-8BDA-4491-99A3-8AEB6850FA6E}" dt="2023-02-24T09:33:02.097" v="1070" actId="9405"/>
          <ac:inkMkLst>
            <pc:docMk/>
            <pc:sldMk cId="1106208670" sldId="337"/>
            <ac:inkMk id="3" creationId="{A8975519-631F-0844-D1DD-41B593D3E662}"/>
          </ac:inkMkLst>
        </pc:inkChg>
        <pc:inkChg chg="add del">
          <ac:chgData name="Sheikh Munim Hussain 1706008" userId="5cf1bc71-a375-4b95-819d-f05744a6a803" providerId="ADAL" clId="{D927F74F-8BDA-4491-99A3-8AEB6850FA6E}" dt="2023-02-24T09:33:07.671" v="1072" actId="9405"/>
          <ac:inkMkLst>
            <pc:docMk/>
            <pc:sldMk cId="1106208670" sldId="337"/>
            <ac:inkMk id="9" creationId="{86269376-789F-7132-6F4B-1191DF6F2D2C}"/>
          </ac:inkMkLst>
        </pc:inkChg>
        <pc:inkChg chg="add">
          <ac:chgData name="Sheikh Munim Hussain 1706008" userId="5cf1bc71-a375-4b95-819d-f05744a6a803" providerId="ADAL" clId="{D927F74F-8BDA-4491-99A3-8AEB6850FA6E}" dt="2023-02-24T09:33:10.041" v="1073" actId="9405"/>
          <ac:inkMkLst>
            <pc:docMk/>
            <pc:sldMk cId="1106208670" sldId="337"/>
            <ac:inkMk id="10" creationId="{EE8BC836-43DD-5ACC-F28A-29C05F3AB1BB}"/>
          </ac:inkMkLst>
        </pc:inkChg>
        <pc:inkChg chg="add">
          <ac:chgData name="Sheikh Munim Hussain 1706008" userId="5cf1bc71-a375-4b95-819d-f05744a6a803" providerId="ADAL" clId="{D927F74F-8BDA-4491-99A3-8AEB6850FA6E}" dt="2023-02-24T09:33:21.612" v="1074" actId="9405"/>
          <ac:inkMkLst>
            <pc:docMk/>
            <pc:sldMk cId="1106208670" sldId="337"/>
            <ac:inkMk id="11" creationId="{ABAA99C8-9DFB-AF1C-6B80-AA0B48FCF39D}"/>
          </ac:inkMkLst>
        </pc:inkChg>
      </pc:sldChg>
      <pc:sldChg chg="add">
        <pc:chgData name="Sheikh Munim Hussain 1706008" userId="5cf1bc71-a375-4b95-819d-f05744a6a803" providerId="ADAL" clId="{D927F74F-8BDA-4491-99A3-8AEB6850FA6E}" dt="2023-02-24T18:01:03.485" v="1367" actId="2890"/>
        <pc:sldMkLst>
          <pc:docMk/>
          <pc:sldMk cId="1900153065" sldId="343"/>
        </pc:sldMkLst>
      </pc:sldChg>
      <pc:sldChg chg="addSp delSp modSp mod">
        <pc:chgData name="Sheikh Munim Hussain 1706008" userId="5cf1bc71-a375-4b95-819d-f05744a6a803" providerId="ADAL" clId="{D927F74F-8BDA-4491-99A3-8AEB6850FA6E}" dt="2023-02-24T18:50:00.393" v="1449" actId="1076"/>
        <pc:sldMkLst>
          <pc:docMk/>
          <pc:sldMk cId="1900153065" sldId="344"/>
        </pc:sldMkLst>
        <pc:graphicFrameChg chg="mod">
          <ac:chgData name="Sheikh Munim Hussain 1706008" userId="5cf1bc71-a375-4b95-819d-f05744a6a803" providerId="ADAL" clId="{D927F74F-8BDA-4491-99A3-8AEB6850FA6E}" dt="2023-02-24T18:20:55.765" v="1439" actId="123"/>
          <ac:graphicFrameMkLst>
            <pc:docMk/>
            <pc:sldMk cId="1900153065" sldId="344"/>
            <ac:graphicFrameMk id="13" creationId="{193C422D-102B-F645-2E3E-0EDFB2E9DC57}"/>
          </ac:graphicFrameMkLst>
        </pc:graphicFrameChg>
        <pc:picChg chg="add del">
          <ac:chgData name="Sheikh Munim Hussain 1706008" userId="5cf1bc71-a375-4b95-819d-f05744a6a803" providerId="ADAL" clId="{D927F74F-8BDA-4491-99A3-8AEB6850FA6E}" dt="2023-02-24T18:49:52.339" v="1446" actId="478"/>
          <ac:picMkLst>
            <pc:docMk/>
            <pc:sldMk cId="1900153065" sldId="344"/>
            <ac:picMk id="2" creationId="{B75AD9CB-0B92-3508-CDF2-3FC5290D8976}"/>
          </ac:picMkLst>
        </pc:picChg>
        <pc:picChg chg="add del mod">
          <ac:chgData name="Sheikh Munim Hussain 1706008" userId="5cf1bc71-a375-4b95-819d-f05744a6a803" providerId="ADAL" clId="{D927F74F-8BDA-4491-99A3-8AEB6850FA6E}" dt="2023-02-24T18:49:38.816" v="1444"/>
          <ac:picMkLst>
            <pc:docMk/>
            <pc:sldMk cId="1900153065" sldId="344"/>
            <ac:picMk id="1026" creationId="{4D4EF94D-690F-D589-0CE1-570C20B8D63A}"/>
          </ac:picMkLst>
        </pc:picChg>
        <pc:picChg chg="add mod">
          <ac:chgData name="Sheikh Munim Hussain 1706008" userId="5cf1bc71-a375-4b95-819d-f05744a6a803" providerId="ADAL" clId="{D927F74F-8BDA-4491-99A3-8AEB6850FA6E}" dt="2023-02-24T18:50:00.393" v="1449" actId="1076"/>
          <ac:picMkLst>
            <pc:docMk/>
            <pc:sldMk cId="1900153065" sldId="344"/>
            <ac:picMk id="1028" creationId="{AE1F3755-5791-33E6-0C49-9C6AA9E6B10A}"/>
          </ac:picMkLst>
        </pc:picChg>
      </pc:sldChg>
    </pc:docChg>
  </pc:docChgLst>
  <pc:docChgLst>
    <pc:chgData name="1706033 - Azazul Islam" userId="S::1706033@eee.buet.ac.bd::c83d0877-183c-44eb-a914-f0867a605617" providerId="AD" clId="Web-{2276CAF7-6E72-4303-BE23-8243C237DB30}"/>
    <pc:docChg chg="addSld delSld modSld">
      <pc:chgData name="1706033 - Azazul Islam" userId="S::1706033@eee.buet.ac.bd::c83d0877-183c-44eb-a914-f0867a605617" providerId="AD" clId="Web-{2276CAF7-6E72-4303-BE23-8243C237DB30}" dt="2023-02-23T19:36:03.843" v="331" actId="14100"/>
      <pc:docMkLst>
        <pc:docMk/>
      </pc:docMkLst>
      <pc:sldChg chg="addSp modSp">
        <pc:chgData name="1706033 - Azazul Islam" userId="S::1706033@eee.buet.ac.bd::c83d0877-183c-44eb-a914-f0867a605617" providerId="AD" clId="Web-{2276CAF7-6E72-4303-BE23-8243C237DB30}" dt="2023-02-23T19:01:18.504" v="275" actId="20577"/>
        <pc:sldMkLst>
          <pc:docMk/>
          <pc:sldMk cId="1321106202" sldId="274"/>
        </pc:sldMkLst>
        <pc:spChg chg="add mod">
          <ac:chgData name="1706033 - Azazul Islam" userId="S::1706033@eee.buet.ac.bd::c83d0877-183c-44eb-a914-f0867a605617" providerId="AD" clId="Web-{2276CAF7-6E72-4303-BE23-8243C237DB30}" dt="2023-02-23T19:01:18.504" v="275" actId="20577"/>
          <ac:spMkLst>
            <pc:docMk/>
            <pc:sldMk cId="1321106202" sldId="274"/>
            <ac:spMk id="3" creationId="{F0B675FF-6A2C-E64D-CD48-8F6B5AD7F50A}"/>
          </ac:spMkLst>
        </pc:spChg>
      </pc:sldChg>
      <pc:sldChg chg="addSp delSp modSp">
        <pc:chgData name="1706033 - Azazul Islam" userId="S::1706033@eee.buet.ac.bd::c83d0877-183c-44eb-a914-f0867a605617" providerId="AD" clId="Web-{2276CAF7-6E72-4303-BE23-8243C237DB30}" dt="2023-02-23T19:28:38.328" v="317" actId="1076"/>
        <pc:sldMkLst>
          <pc:docMk/>
          <pc:sldMk cId="2411980594" sldId="293"/>
        </pc:sldMkLst>
        <pc:spChg chg="del mod">
          <ac:chgData name="1706033 - Azazul Islam" userId="S::1706033@eee.buet.ac.bd::c83d0877-183c-44eb-a914-f0867a605617" providerId="AD" clId="Web-{2276CAF7-6E72-4303-BE23-8243C237DB30}" dt="2023-02-23T19:27:57.389" v="311"/>
          <ac:spMkLst>
            <pc:docMk/>
            <pc:sldMk cId="2411980594" sldId="293"/>
            <ac:spMk id="5" creationId="{D2D2C159-95D7-A2F3-9FDE-012547949EEE}"/>
          </ac:spMkLst>
        </pc:spChg>
        <pc:picChg chg="add mod">
          <ac:chgData name="1706033 - Azazul Islam" userId="S::1706033@eee.buet.ac.bd::c83d0877-183c-44eb-a914-f0867a605617" providerId="AD" clId="Web-{2276CAF7-6E72-4303-BE23-8243C237DB30}" dt="2023-02-23T19:28:38.328" v="317" actId="1076"/>
          <ac:picMkLst>
            <pc:docMk/>
            <pc:sldMk cId="2411980594" sldId="293"/>
            <ac:picMk id="2" creationId="{84D9AE29-E1CD-FD0A-AC5F-11ED51357A7D}"/>
          </ac:picMkLst>
        </pc:picChg>
        <pc:picChg chg="del">
          <ac:chgData name="1706033 - Azazul Islam" userId="S::1706033@eee.buet.ac.bd::c83d0877-183c-44eb-a914-f0867a605617" providerId="AD" clId="Web-{2276CAF7-6E72-4303-BE23-8243C237DB30}" dt="2023-02-23T19:27:24.106" v="302"/>
          <ac:picMkLst>
            <pc:docMk/>
            <pc:sldMk cId="2411980594" sldId="293"/>
            <ac:picMk id="3" creationId="{46BD7993-852A-5DEF-0261-E4215E413149}"/>
          </ac:picMkLst>
        </pc:picChg>
        <pc:cxnChg chg="mod">
          <ac:chgData name="1706033 - Azazul Islam" userId="S::1706033@eee.buet.ac.bd::c83d0877-183c-44eb-a914-f0867a605617" providerId="AD" clId="Web-{2276CAF7-6E72-4303-BE23-8243C237DB30}" dt="2023-02-23T19:27:27.763" v="303" actId="1076"/>
          <ac:cxnSpMkLst>
            <pc:docMk/>
            <pc:sldMk cId="2411980594" sldId="293"/>
            <ac:cxnSpMk id="7" creationId="{A9257F6D-BC11-41F6-0EBB-29D784A4F730}"/>
          </ac:cxnSpMkLst>
        </pc:cxnChg>
      </pc:sldChg>
      <pc:sldChg chg="addSp delSp modSp">
        <pc:chgData name="1706033 - Azazul Islam" userId="S::1706033@eee.buet.ac.bd::c83d0877-183c-44eb-a914-f0867a605617" providerId="AD" clId="Web-{2276CAF7-6E72-4303-BE23-8243C237DB30}" dt="2023-02-23T19:09:07.271" v="282"/>
        <pc:sldMkLst>
          <pc:docMk/>
          <pc:sldMk cId="2195772510" sldId="298"/>
        </pc:sldMkLst>
        <pc:picChg chg="add del mod">
          <ac:chgData name="1706033 - Azazul Islam" userId="S::1706033@eee.buet.ac.bd::c83d0877-183c-44eb-a914-f0867a605617" providerId="AD" clId="Web-{2276CAF7-6E72-4303-BE23-8243C237DB30}" dt="2023-02-23T19:09:07.271" v="282"/>
          <ac:picMkLst>
            <pc:docMk/>
            <pc:sldMk cId="2195772510" sldId="298"/>
            <ac:picMk id="2" creationId="{4454E936-5FFA-E018-8349-963DD0B4E3D7}"/>
          </ac:picMkLst>
        </pc:picChg>
      </pc:sldChg>
      <pc:sldChg chg="addSp delSp modSp">
        <pc:chgData name="1706033 - Azazul Islam" userId="S::1706033@eee.buet.ac.bd::c83d0877-183c-44eb-a914-f0867a605617" providerId="AD" clId="Web-{2276CAF7-6E72-4303-BE23-8243C237DB30}" dt="2023-02-23T19:36:03.843" v="331" actId="14100"/>
        <pc:sldMkLst>
          <pc:docMk/>
          <pc:sldMk cId="666776826" sldId="299"/>
        </pc:sldMkLst>
        <pc:grpChg chg="del">
          <ac:chgData name="1706033 - Azazul Islam" userId="S::1706033@eee.buet.ac.bd::c83d0877-183c-44eb-a914-f0867a605617" providerId="AD" clId="Web-{2276CAF7-6E72-4303-BE23-8243C237DB30}" dt="2023-02-23T19:34:48.575" v="319"/>
          <ac:grpSpMkLst>
            <pc:docMk/>
            <pc:sldMk cId="666776826" sldId="299"/>
            <ac:grpSpMk id="17" creationId="{9908AF81-90B1-3C12-AA93-3C44205994F5}"/>
          </ac:grpSpMkLst>
        </pc:grpChg>
        <pc:picChg chg="add del mod">
          <ac:chgData name="1706033 - Azazul Islam" userId="S::1706033@eee.buet.ac.bd::c83d0877-183c-44eb-a914-f0867a605617" providerId="AD" clId="Web-{2276CAF7-6E72-4303-BE23-8243C237DB30}" dt="2023-02-23T19:34:46.825" v="318"/>
          <ac:picMkLst>
            <pc:docMk/>
            <pc:sldMk cId="666776826" sldId="299"/>
            <ac:picMk id="3" creationId="{EBA5EA02-CD74-4DDC-5E80-CCDB113FA166}"/>
          </ac:picMkLst>
        </pc:picChg>
        <pc:picChg chg="add mod">
          <ac:chgData name="1706033 - Azazul Islam" userId="S::1706033@eee.buet.ac.bd::c83d0877-183c-44eb-a914-f0867a605617" providerId="AD" clId="Web-{2276CAF7-6E72-4303-BE23-8243C237DB30}" dt="2023-02-23T19:36:03.843" v="331" actId="14100"/>
          <ac:picMkLst>
            <pc:docMk/>
            <pc:sldMk cId="666776826" sldId="299"/>
            <ac:picMk id="8" creationId="{C69C67F4-1259-AC6C-B33E-E225EFA42556}"/>
          </ac:picMkLst>
        </pc:picChg>
        <pc:picChg chg="del">
          <ac:chgData name="1706033 - Azazul Islam" userId="S::1706033@eee.buet.ac.bd::c83d0877-183c-44eb-a914-f0867a605617" providerId="AD" clId="Web-{2276CAF7-6E72-4303-BE23-8243C237DB30}" dt="2023-02-23T19:09:18.068" v="283"/>
          <ac:picMkLst>
            <pc:docMk/>
            <pc:sldMk cId="666776826" sldId="299"/>
            <ac:picMk id="10" creationId="{4BCF775D-8F8B-EFF9-027A-3CE8D6F0A0BE}"/>
          </ac:picMkLst>
        </pc:picChg>
        <pc:cxnChg chg="mod">
          <ac:chgData name="1706033 - Azazul Islam" userId="S::1706033@eee.buet.ac.bd::c83d0877-183c-44eb-a914-f0867a605617" providerId="AD" clId="Web-{2276CAF7-6E72-4303-BE23-8243C237DB30}" dt="2023-02-23T19:34:56.403" v="320" actId="1076"/>
          <ac:cxnSpMkLst>
            <pc:docMk/>
            <pc:sldMk cId="666776826" sldId="299"/>
            <ac:cxnSpMk id="7" creationId="{3084881E-31C6-46DC-BA2A-8C22DE4963F8}"/>
          </ac:cxnSpMkLst>
        </pc:cxnChg>
      </pc:sldChg>
      <pc:sldChg chg="addSp delSp modSp new del">
        <pc:chgData name="1706033 - Azazul Islam" userId="S::1706033@eee.buet.ac.bd::c83d0877-183c-44eb-a914-f0867a605617" providerId="AD" clId="Web-{2276CAF7-6E72-4303-BE23-8243C237DB30}" dt="2023-02-23T19:26:30.823" v="301"/>
        <pc:sldMkLst>
          <pc:docMk/>
          <pc:sldMk cId="2557480755" sldId="320"/>
        </pc:sldMkLst>
        <pc:spChg chg="del">
          <ac:chgData name="1706033 - Azazul Islam" userId="S::1706033@eee.buet.ac.bd::c83d0877-183c-44eb-a914-f0867a605617" providerId="AD" clId="Web-{2276CAF7-6E72-4303-BE23-8243C237DB30}" dt="2023-02-23T19:25:46.056" v="291"/>
          <ac:spMkLst>
            <pc:docMk/>
            <pc:sldMk cId="2557480755" sldId="320"/>
            <ac:spMk id="2" creationId="{3B7DE49F-D2E3-F154-C18D-4CA766B4DF9B}"/>
          </ac:spMkLst>
        </pc:spChg>
        <pc:spChg chg="del">
          <ac:chgData name="1706033 - Azazul Islam" userId="S::1706033@eee.buet.ac.bd::c83d0877-183c-44eb-a914-f0867a605617" providerId="AD" clId="Web-{2276CAF7-6E72-4303-BE23-8243C237DB30}" dt="2023-02-23T19:25:46.072" v="292"/>
          <ac:spMkLst>
            <pc:docMk/>
            <pc:sldMk cId="2557480755" sldId="320"/>
            <ac:spMk id="3" creationId="{7F4754EB-AC0F-1787-FD47-FD452C0323A1}"/>
          </ac:spMkLst>
        </pc:spChg>
        <pc:picChg chg="add del mod">
          <ac:chgData name="1706033 - Azazul Islam" userId="S::1706033@eee.buet.ac.bd::c83d0877-183c-44eb-a914-f0867a605617" providerId="AD" clId="Web-{2276CAF7-6E72-4303-BE23-8243C237DB30}" dt="2023-02-23T19:26:26.870" v="300"/>
          <ac:picMkLst>
            <pc:docMk/>
            <pc:sldMk cId="2557480755" sldId="320"/>
            <ac:picMk id="7" creationId="{CE2BD7FA-CFC6-5435-F3B0-012C83158204}"/>
          </ac:picMkLst>
        </pc:picChg>
      </pc:sldChg>
    </pc:docChg>
  </pc:docChgLst>
  <pc:docChgLst>
    <pc:chgData name="1706033 - Azazul Islam" userId="S::1706033@eee.buet.ac.bd::c83d0877-183c-44eb-a914-f0867a605617" providerId="AD" clId="Web-{5E4FB3CD-ED9B-4985-AA85-AEF5D784FC4E}"/>
    <pc:docChg chg="modSld">
      <pc:chgData name="1706033 - Azazul Islam" userId="S::1706033@eee.buet.ac.bd::c83d0877-183c-44eb-a914-f0867a605617" providerId="AD" clId="Web-{5E4FB3CD-ED9B-4985-AA85-AEF5D784FC4E}" dt="2023-02-24T11:45:13.096" v="17"/>
      <pc:docMkLst>
        <pc:docMk/>
      </pc:docMkLst>
      <pc:sldChg chg="addSp delSp modSp">
        <pc:chgData name="1706033 - Azazul Islam" userId="S::1706033@eee.buet.ac.bd::c83d0877-183c-44eb-a914-f0867a605617" providerId="AD" clId="Web-{5E4FB3CD-ED9B-4985-AA85-AEF5D784FC4E}" dt="2023-02-24T11:17:55.455" v="11" actId="14100"/>
        <pc:sldMkLst>
          <pc:docMk/>
          <pc:sldMk cId="666776826" sldId="299"/>
        </pc:sldMkLst>
        <pc:picChg chg="add mod">
          <ac:chgData name="1706033 - Azazul Islam" userId="S::1706033@eee.buet.ac.bd::c83d0877-183c-44eb-a914-f0867a605617" providerId="AD" clId="Web-{5E4FB3CD-ED9B-4985-AA85-AEF5D784FC4E}" dt="2023-02-24T11:17:55.455" v="11" actId="14100"/>
          <ac:picMkLst>
            <pc:docMk/>
            <pc:sldMk cId="666776826" sldId="299"/>
            <ac:picMk id="3" creationId="{AC50EF6F-AB52-8064-CFA7-7029CA07DDAA}"/>
          </ac:picMkLst>
        </pc:picChg>
        <pc:picChg chg="del">
          <ac:chgData name="1706033 - Azazul Islam" userId="S::1706033@eee.buet.ac.bd::c83d0877-183c-44eb-a914-f0867a605617" providerId="AD" clId="Web-{5E4FB3CD-ED9B-4985-AA85-AEF5D784FC4E}" dt="2023-02-24T11:17:23.407" v="0"/>
          <ac:picMkLst>
            <pc:docMk/>
            <pc:sldMk cId="666776826" sldId="299"/>
            <ac:picMk id="8" creationId="{C69C67F4-1259-AC6C-B33E-E225EFA42556}"/>
          </ac:picMkLst>
        </pc:picChg>
      </pc:sldChg>
      <pc:sldChg chg="modSp">
        <pc:chgData name="1706033 - Azazul Islam" userId="S::1706033@eee.buet.ac.bd::c83d0877-183c-44eb-a914-f0867a605617" providerId="AD" clId="Web-{5E4FB3CD-ED9B-4985-AA85-AEF5D784FC4E}" dt="2023-02-24T11:45:13.096" v="17"/>
        <pc:sldMkLst>
          <pc:docMk/>
          <pc:sldMk cId="3704412930" sldId="327"/>
        </pc:sldMkLst>
        <pc:graphicFrameChg chg="mod modGraphic">
          <ac:chgData name="1706033 - Azazul Islam" userId="S::1706033@eee.buet.ac.bd::c83d0877-183c-44eb-a914-f0867a605617" providerId="AD" clId="Web-{5E4FB3CD-ED9B-4985-AA85-AEF5D784FC4E}" dt="2023-02-24T11:45:13.096" v="17"/>
          <ac:graphicFrameMkLst>
            <pc:docMk/>
            <pc:sldMk cId="3704412930" sldId="327"/>
            <ac:graphicFrameMk id="2" creationId="{06064FE5-8257-A829-D315-0399B2FE0F75}"/>
          </ac:graphicFrameMkLst>
        </pc:graphicFrameChg>
      </pc:sldChg>
    </pc:docChg>
  </pc:docChgLst>
  <pc:docChgLst>
    <pc:chgData name="Guest User" userId="S::urn:spo:anon#3133c5e6246f1dab04555b65f4e530df9845b8a55e708fec1a541629bfa81d6d::" providerId="AD" clId="Web-{39C62834-BC0B-98D1-E081-47555BFBF583}"/>
    <pc:docChg chg="modSld">
      <pc:chgData name="Guest User" userId="S::urn:spo:anon#3133c5e6246f1dab04555b65f4e530df9845b8a55e708fec1a541629bfa81d6d::" providerId="AD" clId="Web-{39C62834-BC0B-98D1-E081-47555BFBF583}" dt="2023-02-25T07:07:02.661" v="16" actId="14100"/>
      <pc:docMkLst>
        <pc:docMk/>
      </pc:docMkLst>
      <pc:sldChg chg="addSp delSp modSp">
        <pc:chgData name="Guest User" userId="S::urn:spo:anon#3133c5e6246f1dab04555b65f4e530df9845b8a55e708fec1a541629bfa81d6d::" providerId="AD" clId="Web-{39C62834-BC0B-98D1-E081-47555BFBF583}" dt="2023-02-25T07:07:02.661" v="16" actId="14100"/>
        <pc:sldMkLst>
          <pc:docMk/>
          <pc:sldMk cId="1730538553" sldId="311"/>
        </pc:sldMkLst>
        <pc:picChg chg="del">
          <ac:chgData name="Guest User" userId="S::urn:spo:anon#3133c5e6246f1dab04555b65f4e530df9845b8a55e708fec1a541629bfa81d6d::" providerId="AD" clId="Web-{39C62834-BC0B-98D1-E081-47555BFBF583}" dt="2023-02-25T07:06:48.036" v="9"/>
          <ac:picMkLst>
            <pc:docMk/>
            <pc:sldMk cId="1730538553" sldId="311"/>
            <ac:picMk id="2" creationId="{2F9E76CA-1BDE-7FE5-7A88-B555140C6B64}"/>
          </ac:picMkLst>
        </pc:picChg>
        <pc:picChg chg="add mod">
          <ac:chgData name="Guest User" userId="S::urn:spo:anon#3133c5e6246f1dab04555b65f4e530df9845b8a55e708fec1a541629bfa81d6d::" providerId="AD" clId="Web-{39C62834-BC0B-98D1-E081-47555BFBF583}" dt="2023-02-25T07:07:02.661" v="16" actId="14100"/>
          <ac:picMkLst>
            <pc:docMk/>
            <pc:sldMk cId="1730538553" sldId="311"/>
            <ac:picMk id="3" creationId="{CE1685D9-17DA-5231-071E-E17A8BDDB085}"/>
          </ac:picMkLst>
        </pc:picChg>
      </pc:sldChg>
      <pc:sldChg chg="addSp delSp modSp">
        <pc:chgData name="Guest User" userId="S::urn:spo:anon#3133c5e6246f1dab04555b65f4e530df9845b8a55e708fec1a541629bfa81d6d::" providerId="AD" clId="Web-{39C62834-BC0B-98D1-E081-47555BFBF583}" dt="2023-02-25T06:41:46.448" v="8" actId="14100"/>
        <pc:sldMkLst>
          <pc:docMk/>
          <pc:sldMk cId="1799305973" sldId="335"/>
        </pc:sldMkLst>
        <pc:picChg chg="del">
          <ac:chgData name="Guest User" userId="S::urn:spo:anon#3133c5e6246f1dab04555b65f4e530df9845b8a55e708fec1a541629bfa81d6d::" providerId="AD" clId="Web-{39C62834-BC0B-98D1-E081-47555BFBF583}" dt="2023-02-25T06:41:25.244" v="0"/>
          <ac:picMkLst>
            <pc:docMk/>
            <pc:sldMk cId="1799305973" sldId="335"/>
            <ac:picMk id="2" creationId="{2655C051-99E6-97A8-F254-847767AC39CF}"/>
          </ac:picMkLst>
        </pc:picChg>
        <pc:picChg chg="add mod">
          <ac:chgData name="Guest User" userId="S::urn:spo:anon#3133c5e6246f1dab04555b65f4e530df9845b8a55e708fec1a541629bfa81d6d::" providerId="AD" clId="Web-{39C62834-BC0B-98D1-E081-47555BFBF583}" dt="2023-02-25T06:41:46.448" v="8" actId="14100"/>
          <ac:picMkLst>
            <pc:docMk/>
            <pc:sldMk cId="1799305973" sldId="335"/>
            <ac:picMk id="3" creationId="{953F5288-BBFE-E9BB-8458-A8931E40B6D2}"/>
          </ac:picMkLst>
        </pc:picChg>
      </pc:sldChg>
    </pc:docChg>
  </pc:docChgLst>
  <pc:docChgLst>
    <pc:chgData name="1706032 - Ayan Biswas  Pranta" userId="S::1706032@eee.buet.ac.bd::7d00d9bd-6c72-4dbf-ae69-ce17e50d3fe3" providerId="AD" clId="Web-{909449EA-9D96-2E57-A124-1E2247F1F9DE}"/>
    <pc:docChg chg="modSld sldOrd">
      <pc:chgData name="1706032 - Ayan Biswas  Pranta" userId="S::1706032@eee.buet.ac.bd::7d00d9bd-6c72-4dbf-ae69-ce17e50d3fe3" providerId="AD" clId="Web-{909449EA-9D96-2E57-A124-1E2247F1F9DE}" dt="2023-02-23T19:07:40.413" v="24"/>
      <pc:docMkLst>
        <pc:docMk/>
      </pc:docMkLst>
      <pc:sldChg chg="modSp">
        <pc:chgData name="1706032 - Ayan Biswas  Pranta" userId="S::1706032@eee.buet.ac.bd::7d00d9bd-6c72-4dbf-ae69-ce17e50d3fe3" providerId="AD" clId="Web-{909449EA-9D96-2E57-A124-1E2247F1F9DE}" dt="2023-02-23T19:07:40.413" v="24"/>
        <pc:sldMkLst>
          <pc:docMk/>
          <pc:sldMk cId="3385815351" sldId="287"/>
        </pc:sldMkLst>
        <pc:spChg chg="mod">
          <ac:chgData name="1706032 - Ayan Biswas  Pranta" userId="S::1706032@eee.buet.ac.bd::7d00d9bd-6c72-4dbf-ae69-ce17e50d3fe3" providerId="AD" clId="Web-{909449EA-9D96-2E57-A124-1E2247F1F9DE}" dt="2023-02-23T19:07:34.069" v="22"/>
          <ac:spMkLst>
            <pc:docMk/>
            <pc:sldMk cId="3385815351" sldId="287"/>
            <ac:spMk id="4" creationId="{2E9B06C0-4203-8417-6BA5-1043DCBBD1A0}"/>
          </ac:spMkLst>
        </pc:spChg>
        <pc:spChg chg="mod">
          <ac:chgData name="1706032 - Ayan Biswas  Pranta" userId="S::1706032@eee.buet.ac.bd::7d00d9bd-6c72-4dbf-ae69-ce17e50d3fe3" providerId="AD" clId="Web-{909449EA-9D96-2E57-A124-1E2247F1F9DE}" dt="2023-02-23T19:07:40.413" v="24"/>
          <ac:spMkLst>
            <pc:docMk/>
            <pc:sldMk cId="3385815351" sldId="287"/>
            <ac:spMk id="5" creationId="{C92CC85E-0472-74FF-9382-983A5FA573C5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48.678" v="20" actId="20577"/>
        <pc:sldMkLst>
          <pc:docMk/>
          <pc:sldMk cId="2411980594" sldId="293"/>
        </pc:sldMkLst>
        <pc:spChg chg="mod">
          <ac:chgData name="1706032 - Ayan Biswas  Pranta" userId="S::1706032@eee.buet.ac.bd::7d00d9bd-6c72-4dbf-ae69-ce17e50d3fe3" providerId="AD" clId="Web-{909449EA-9D96-2E57-A124-1E2247F1F9DE}" dt="2023-02-23T19:06:48.678" v="20" actId="20577"/>
          <ac:spMkLst>
            <pc:docMk/>
            <pc:sldMk cId="2411980594" sldId="293"/>
            <ac:spMk id="5" creationId="{D2D2C159-95D7-A2F3-9FDE-012547949EEE}"/>
          </ac:spMkLst>
        </pc:spChg>
      </pc:sldChg>
      <pc:sldChg chg="ord">
        <pc:chgData name="1706032 - Ayan Biswas  Pranta" userId="S::1706032@eee.buet.ac.bd::7d00d9bd-6c72-4dbf-ae69-ce17e50d3fe3" providerId="AD" clId="Web-{909449EA-9D96-2E57-A124-1E2247F1F9DE}" dt="2023-02-23T19:04:10.920" v="0"/>
        <pc:sldMkLst>
          <pc:docMk/>
          <pc:sldMk cId="2784732761" sldId="300"/>
        </pc:sldMkLst>
      </pc:sldChg>
      <pc:sldChg chg="ord">
        <pc:chgData name="1706032 - Ayan Biswas  Pranta" userId="S::1706032@eee.buet.ac.bd::7d00d9bd-6c72-4dbf-ae69-ce17e50d3fe3" providerId="AD" clId="Web-{909449EA-9D96-2E57-A124-1E2247F1F9DE}" dt="2023-02-23T19:05:36.797" v="1"/>
        <pc:sldMkLst>
          <pc:docMk/>
          <pc:sldMk cId="322925998" sldId="301"/>
        </pc:sldMkLst>
      </pc:sldChg>
      <pc:sldChg chg="modSp">
        <pc:chgData name="1706032 - Ayan Biswas  Pranta" userId="S::1706032@eee.buet.ac.bd::7d00d9bd-6c72-4dbf-ae69-ce17e50d3fe3" providerId="AD" clId="Web-{909449EA-9D96-2E57-A124-1E2247F1F9DE}" dt="2023-02-23T19:06:35.818" v="12" actId="20577"/>
        <pc:sldMkLst>
          <pc:docMk/>
          <pc:sldMk cId="925690273" sldId="303"/>
        </pc:sldMkLst>
        <pc:spChg chg="mod">
          <ac:chgData name="1706032 - Ayan Biswas  Pranta" userId="S::1706032@eee.buet.ac.bd::7d00d9bd-6c72-4dbf-ae69-ce17e50d3fe3" providerId="AD" clId="Web-{909449EA-9D96-2E57-A124-1E2247F1F9DE}" dt="2023-02-23T19:06:35.818" v="12" actId="20577"/>
          <ac:spMkLst>
            <pc:docMk/>
            <pc:sldMk cId="925690273" sldId="303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32.553" v="10" actId="20577"/>
        <pc:sldMkLst>
          <pc:docMk/>
          <pc:sldMk cId="3410358011" sldId="304"/>
        </pc:sldMkLst>
        <pc:spChg chg="mod">
          <ac:chgData name="1706032 - Ayan Biswas  Pranta" userId="S::1706032@eee.buet.ac.bd::7d00d9bd-6c72-4dbf-ae69-ce17e50d3fe3" providerId="AD" clId="Web-{909449EA-9D96-2E57-A124-1E2247F1F9DE}" dt="2023-02-23T19:06:32.553" v="10" actId="20577"/>
          <ac:spMkLst>
            <pc:docMk/>
            <pc:sldMk cId="3410358011" sldId="304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27.959" v="8" actId="20577"/>
        <pc:sldMkLst>
          <pc:docMk/>
          <pc:sldMk cId="2110350200" sldId="305"/>
        </pc:sldMkLst>
        <pc:spChg chg="mod">
          <ac:chgData name="1706032 - Ayan Biswas  Pranta" userId="S::1706032@eee.buet.ac.bd::7d00d9bd-6c72-4dbf-ae69-ce17e50d3fe3" providerId="AD" clId="Web-{909449EA-9D96-2E57-A124-1E2247F1F9DE}" dt="2023-02-23T19:06:27.959" v="8" actId="20577"/>
          <ac:spMkLst>
            <pc:docMk/>
            <pc:sldMk cId="2110350200" sldId="305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45.662" v="18" actId="20577"/>
        <pc:sldMkLst>
          <pc:docMk/>
          <pc:sldMk cId="1935969954" sldId="306"/>
        </pc:sldMkLst>
        <pc:spChg chg="mod">
          <ac:chgData name="1706032 - Ayan Biswas  Pranta" userId="S::1706032@eee.buet.ac.bd::7d00d9bd-6c72-4dbf-ae69-ce17e50d3fe3" providerId="AD" clId="Web-{909449EA-9D96-2E57-A124-1E2247F1F9DE}" dt="2023-02-23T19:06:45.662" v="18" actId="20577"/>
          <ac:spMkLst>
            <pc:docMk/>
            <pc:sldMk cId="1935969954" sldId="306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42.896" v="16" actId="20577"/>
        <pc:sldMkLst>
          <pc:docMk/>
          <pc:sldMk cId="3049157812" sldId="307"/>
        </pc:sldMkLst>
        <pc:spChg chg="mod">
          <ac:chgData name="1706032 - Ayan Biswas  Pranta" userId="S::1706032@eee.buet.ac.bd::7d00d9bd-6c72-4dbf-ae69-ce17e50d3fe3" providerId="AD" clId="Web-{909449EA-9D96-2E57-A124-1E2247F1F9DE}" dt="2023-02-23T19:06:42.896" v="16" actId="20577"/>
          <ac:spMkLst>
            <pc:docMk/>
            <pc:sldMk cId="3049157812" sldId="307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39.209" v="14" actId="20577"/>
        <pc:sldMkLst>
          <pc:docMk/>
          <pc:sldMk cId="1061075936" sldId="308"/>
        </pc:sldMkLst>
        <pc:spChg chg="mod">
          <ac:chgData name="1706032 - Ayan Biswas  Pranta" userId="S::1706032@eee.buet.ac.bd::7d00d9bd-6c72-4dbf-ae69-ce17e50d3fe3" providerId="AD" clId="Web-{909449EA-9D96-2E57-A124-1E2247F1F9DE}" dt="2023-02-23T19:06:39.209" v="14" actId="20577"/>
          <ac:spMkLst>
            <pc:docMk/>
            <pc:sldMk cId="1061075936" sldId="308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909449EA-9D96-2E57-A124-1E2247F1F9DE}" dt="2023-02-23T19:06:24.849" v="6" actId="20577"/>
        <pc:sldMkLst>
          <pc:docMk/>
          <pc:sldMk cId="3937042042" sldId="309"/>
        </pc:sldMkLst>
        <pc:spChg chg="mod">
          <ac:chgData name="1706032 - Ayan Biswas  Pranta" userId="S::1706032@eee.buet.ac.bd::7d00d9bd-6c72-4dbf-ae69-ce17e50d3fe3" providerId="AD" clId="Web-{909449EA-9D96-2E57-A124-1E2247F1F9DE}" dt="2023-02-23T19:06:24.849" v="6" actId="20577"/>
          <ac:spMkLst>
            <pc:docMk/>
            <pc:sldMk cId="3937042042" sldId="309"/>
            <ac:spMk id="5" creationId="{D2D2C159-95D7-A2F3-9FDE-012547949EEE}"/>
          </ac:spMkLst>
        </pc:spChg>
      </pc:sldChg>
    </pc:docChg>
  </pc:docChgLst>
  <pc:docChgLst>
    <pc:chgData name="1706020 - Shafin Shadman Ahmed" userId="S::1706020@eee.buet.ac.bd::2fd9abd4-0b37-44fa-a367-301f51e2b6eb" providerId="AD" clId="Web-{6878505D-45AA-4532-B62C-451FD23A0BD6}"/>
    <pc:docChg chg="modSld">
      <pc:chgData name="1706020 - Shafin Shadman Ahmed" userId="S::1706020@eee.buet.ac.bd::2fd9abd4-0b37-44fa-a367-301f51e2b6eb" providerId="AD" clId="Web-{6878505D-45AA-4532-B62C-451FD23A0BD6}" dt="2023-02-23T22:06:06.643" v="10" actId="20577"/>
      <pc:docMkLst>
        <pc:docMk/>
      </pc:docMkLst>
      <pc:sldChg chg="modSp">
        <pc:chgData name="1706020 - Shafin Shadman Ahmed" userId="S::1706020@eee.buet.ac.bd::2fd9abd4-0b37-44fa-a367-301f51e2b6eb" providerId="AD" clId="Web-{6878505D-45AA-4532-B62C-451FD23A0BD6}" dt="2023-02-23T22:06:06.643" v="10" actId="20577"/>
        <pc:sldMkLst>
          <pc:docMk/>
          <pc:sldMk cId="3844296302" sldId="323"/>
        </pc:sldMkLst>
        <pc:spChg chg="mod">
          <ac:chgData name="1706020 - Shafin Shadman Ahmed" userId="S::1706020@eee.buet.ac.bd::2fd9abd4-0b37-44fa-a367-301f51e2b6eb" providerId="AD" clId="Web-{6878505D-45AA-4532-B62C-451FD23A0BD6}" dt="2023-02-23T22:06:06.643" v="10" actId="20577"/>
          <ac:spMkLst>
            <pc:docMk/>
            <pc:sldMk cId="3844296302" sldId="323"/>
            <ac:spMk id="5" creationId="{D2D2C159-95D7-A2F3-9FDE-012547949EEE}"/>
          </ac:spMkLst>
        </pc:spChg>
      </pc:sldChg>
      <pc:sldChg chg="modSp">
        <pc:chgData name="1706020 - Shafin Shadman Ahmed" userId="S::1706020@eee.buet.ac.bd::2fd9abd4-0b37-44fa-a367-301f51e2b6eb" providerId="AD" clId="Web-{6878505D-45AA-4532-B62C-451FD23A0BD6}" dt="2023-02-23T22:05:52.908" v="5" actId="20577"/>
        <pc:sldMkLst>
          <pc:docMk/>
          <pc:sldMk cId="4021843152" sldId="330"/>
        </pc:sldMkLst>
        <pc:spChg chg="mod">
          <ac:chgData name="1706020 - Shafin Shadman Ahmed" userId="S::1706020@eee.buet.ac.bd::2fd9abd4-0b37-44fa-a367-301f51e2b6eb" providerId="AD" clId="Web-{6878505D-45AA-4532-B62C-451FD23A0BD6}" dt="2023-02-23T22:05:52.908" v="5" actId="20577"/>
          <ac:spMkLst>
            <pc:docMk/>
            <pc:sldMk cId="4021843152" sldId="330"/>
            <ac:spMk id="5" creationId="{D2D2C159-95D7-A2F3-9FDE-012547949EEE}"/>
          </ac:spMkLst>
        </pc:spChg>
      </pc:sldChg>
    </pc:docChg>
  </pc:docChgLst>
  <pc:docChgLst>
    <pc:chgData name="1706032 - Ayan Biswas  Pranta" userId="S::1706032@eee.buet.ac.bd::7d00d9bd-6c72-4dbf-ae69-ce17e50d3fe3" providerId="AD" clId="Web-{E8D4889C-8D11-DA70-9ED7-16AA65E179AF}"/>
    <pc:docChg chg="modSld">
      <pc:chgData name="1706032 - Ayan Biswas  Pranta" userId="S::1706032@eee.buet.ac.bd::7d00d9bd-6c72-4dbf-ae69-ce17e50d3fe3" providerId="AD" clId="Web-{E8D4889C-8D11-DA70-9ED7-16AA65E179AF}" dt="2023-02-23T18:53:55.915" v="6" actId="14100"/>
      <pc:docMkLst>
        <pc:docMk/>
      </pc:docMkLst>
      <pc:sldChg chg="addSp modSp">
        <pc:chgData name="1706032 - Ayan Biswas  Pranta" userId="S::1706032@eee.buet.ac.bd::7d00d9bd-6c72-4dbf-ae69-ce17e50d3fe3" providerId="AD" clId="Web-{E8D4889C-8D11-DA70-9ED7-16AA65E179AF}" dt="2023-02-23T18:53:55.915" v="6" actId="14100"/>
        <pc:sldMkLst>
          <pc:docMk/>
          <pc:sldMk cId="2784732761" sldId="300"/>
        </pc:sldMkLst>
        <pc:picChg chg="add mod">
          <ac:chgData name="1706032 - Ayan Biswas  Pranta" userId="S::1706032@eee.buet.ac.bd::7d00d9bd-6c72-4dbf-ae69-ce17e50d3fe3" providerId="AD" clId="Web-{E8D4889C-8D11-DA70-9ED7-16AA65E179AF}" dt="2023-02-23T18:53:55.915" v="6" actId="14100"/>
          <ac:picMkLst>
            <pc:docMk/>
            <pc:sldMk cId="2784732761" sldId="300"/>
            <ac:picMk id="2" creationId="{C3B9880C-CE0C-F344-DD72-D4916A95C027}"/>
          </ac:picMkLst>
        </pc:picChg>
      </pc:sldChg>
    </pc:docChg>
  </pc:docChgLst>
  <pc:docChgLst>
    <pc:chgData name="1706032 - Ayan Biswas  Pranta" userId="S::1706032@eee.buet.ac.bd::7d00d9bd-6c72-4dbf-ae69-ce17e50d3fe3" providerId="AD" clId="Web-{862AE357-256A-A19C-C80A-44117ED4D8F1}"/>
    <pc:docChg chg="addSld delSld modSld">
      <pc:chgData name="1706032 - Ayan Biswas  Pranta" userId="S::1706032@eee.buet.ac.bd::7d00d9bd-6c72-4dbf-ae69-ce17e50d3fe3" providerId="AD" clId="Web-{862AE357-256A-A19C-C80A-44117ED4D8F1}" dt="2023-02-23T18:46:46.784" v="100" actId="1076"/>
      <pc:docMkLst>
        <pc:docMk/>
      </pc:docMkLst>
      <pc:sldChg chg="modSp">
        <pc:chgData name="1706032 - Ayan Biswas  Pranta" userId="S::1706032@eee.buet.ac.bd::7d00d9bd-6c72-4dbf-ae69-ce17e50d3fe3" providerId="AD" clId="Web-{862AE357-256A-A19C-C80A-44117ED4D8F1}" dt="2023-02-23T18:09:13.814" v="31" actId="20577"/>
        <pc:sldMkLst>
          <pc:docMk/>
          <pc:sldMk cId="1321106202" sldId="274"/>
        </pc:sldMkLst>
        <pc:spChg chg="mod">
          <ac:chgData name="1706032 - Ayan Biswas  Pranta" userId="S::1706032@eee.buet.ac.bd::7d00d9bd-6c72-4dbf-ae69-ce17e50d3fe3" providerId="AD" clId="Web-{862AE357-256A-A19C-C80A-44117ED4D8F1}" dt="2023-02-23T18:09:13.814" v="31" actId="20577"/>
          <ac:spMkLst>
            <pc:docMk/>
            <pc:sldMk cId="1321106202" sldId="274"/>
            <ac:spMk id="6" creationId="{F05E8E50-BBBA-2072-44CF-14E093292EEA}"/>
          </ac:spMkLst>
        </pc:spChg>
      </pc:sldChg>
      <pc:sldChg chg="modSp">
        <pc:chgData name="1706032 - Ayan Biswas  Pranta" userId="S::1706032@eee.buet.ac.bd::7d00d9bd-6c72-4dbf-ae69-ce17e50d3fe3" providerId="AD" clId="Web-{862AE357-256A-A19C-C80A-44117ED4D8F1}" dt="2023-02-23T18:03:14.392" v="21" actId="20577"/>
        <pc:sldMkLst>
          <pc:docMk/>
          <pc:sldMk cId="1479628283" sldId="283"/>
        </pc:sldMkLst>
        <pc:spChg chg="mod">
          <ac:chgData name="1706032 - Ayan Biswas  Pranta" userId="S::1706032@eee.buet.ac.bd::7d00d9bd-6c72-4dbf-ae69-ce17e50d3fe3" providerId="AD" clId="Web-{862AE357-256A-A19C-C80A-44117ED4D8F1}" dt="2023-02-23T18:03:14.392" v="21" actId="20577"/>
          <ac:spMkLst>
            <pc:docMk/>
            <pc:sldMk cId="1479628283" sldId="283"/>
            <ac:spMk id="2" creationId="{48A6D9DC-0E4C-3D2F-A732-9DFEFFB90A70}"/>
          </ac:spMkLst>
        </pc:spChg>
        <pc:spChg chg="mod">
          <ac:chgData name="1706032 - Ayan Biswas  Pranta" userId="S::1706032@eee.buet.ac.bd::7d00d9bd-6c72-4dbf-ae69-ce17e50d3fe3" providerId="AD" clId="Web-{862AE357-256A-A19C-C80A-44117ED4D8F1}" dt="2023-02-23T18:02:50.438" v="6" actId="20577"/>
          <ac:spMkLst>
            <pc:docMk/>
            <pc:sldMk cId="1479628283" sldId="283"/>
            <ac:spMk id="4" creationId="{D1867331-230D-9C0A-257F-D767A3E56A5E}"/>
          </ac:spMkLst>
        </pc:spChg>
      </pc:sldChg>
      <pc:sldChg chg="modSp">
        <pc:chgData name="1706032 - Ayan Biswas  Pranta" userId="S::1706032@eee.buet.ac.bd::7d00d9bd-6c72-4dbf-ae69-ce17e50d3fe3" providerId="AD" clId="Web-{862AE357-256A-A19C-C80A-44117ED4D8F1}" dt="2023-02-23T18:09:23.751" v="37" actId="20577"/>
        <pc:sldMkLst>
          <pc:docMk/>
          <pc:sldMk cId="2411980594" sldId="293"/>
        </pc:sldMkLst>
        <pc:spChg chg="mod">
          <ac:chgData name="1706032 - Ayan Biswas  Pranta" userId="S::1706032@eee.buet.ac.bd::7d00d9bd-6c72-4dbf-ae69-ce17e50d3fe3" providerId="AD" clId="Web-{862AE357-256A-A19C-C80A-44117ED4D8F1}" dt="2023-02-23T18:09:23.751" v="37" actId="20577"/>
          <ac:spMkLst>
            <pc:docMk/>
            <pc:sldMk cId="2411980594" sldId="293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862AE357-256A-A19C-C80A-44117ED4D8F1}" dt="2023-02-23T18:09:41.065" v="47" actId="20577"/>
        <pc:sldMkLst>
          <pc:docMk/>
          <pc:sldMk cId="4161546600" sldId="296"/>
        </pc:sldMkLst>
        <pc:spChg chg="mod">
          <ac:chgData name="1706032 - Ayan Biswas  Pranta" userId="S::1706032@eee.buet.ac.bd::7d00d9bd-6c72-4dbf-ae69-ce17e50d3fe3" providerId="AD" clId="Web-{862AE357-256A-A19C-C80A-44117ED4D8F1}" dt="2023-02-23T18:09:41.065" v="47" actId="20577"/>
          <ac:spMkLst>
            <pc:docMk/>
            <pc:sldMk cId="4161546600" sldId="296"/>
            <ac:spMk id="5" creationId="{D2D2C159-95D7-A2F3-9FDE-012547949EEE}"/>
          </ac:spMkLst>
        </pc:spChg>
        <pc:graphicFrameChg chg="mod">
          <ac:chgData name="1706032 - Ayan Biswas  Pranta" userId="S::1706032@eee.buet.ac.bd::7d00d9bd-6c72-4dbf-ae69-ce17e50d3fe3" providerId="AD" clId="Web-{862AE357-256A-A19C-C80A-44117ED4D8F1}" dt="2023-02-23T18:02:27.937" v="4" actId="1076"/>
          <ac:graphicFrameMkLst>
            <pc:docMk/>
            <pc:sldMk cId="4161546600" sldId="296"/>
            <ac:graphicFrameMk id="13" creationId="{193C422D-102B-F645-2E3E-0EDFB2E9DC57}"/>
          </ac:graphicFrameMkLst>
        </pc:graphicFrameChg>
        <pc:picChg chg="mod">
          <ac:chgData name="1706032 - Ayan Biswas  Pranta" userId="S::1706032@eee.buet.ac.bd::7d00d9bd-6c72-4dbf-ae69-ce17e50d3fe3" providerId="AD" clId="Web-{862AE357-256A-A19C-C80A-44117ED4D8F1}" dt="2023-02-23T18:02:24.781" v="3" actId="14100"/>
          <ac:picMkLst>
            <pc:docMk/>
            <pc:sldMk cId="4161546600" sldId="296"/>
            <ac:picMk id="2" creationId="{B75AD9CB-0B92-3508-CDF2-3FC5290D8976}"/>
          </ac:picMkLst>
        </pc:picChg>
      </pc:sldChg>
      <pc:sldChg chg="modSp">
        <pc:chgData name="1706032 - Ayan Biswas  Pranta" userId="S::1706032@eee.buet.ac.bd::7d00d9bd-6c72-4dbf-ae69-ce17e50d3fe3" providerId="AD" clId="Web-{862AE357-256A-A19C-C80A-44117ED4D8F1}" dt="2023-02-23T18:09:20.470" v="35" actId="20577"/>
        <pc:sldMkLst>
          <pc:docMk/>
          <pc:sldMk cId="2195772510" sldId="298"/>
        </pc:sldMkLst>
        <pc:spChg chg="mod">
          <ac:chgData name="1706032 - Ayan Biswas  Pranta" userId="S::1706032@eee.buet.ac.bd::7d00d9bd-6c72-4dbf-ae69-ce17e50d3fe3" providerId="AD" clId="Web-{862AE357-256A-A19C-C80A-44117ED4D8F1}" dt="2023-02-23T18:09:20.470" v="35" actId="20577"/>
          <ac:spMkLst>
            <pc:docMk/>
            <pc:sldMk cId="2195772510" sldId="298"/>
            <ac:spMk id="5" creationId="{D2D2C159-95D7-A2F3-9FDE-012547949EEE}"/>
          </ac:spMkLst>
        </pc:spChg>
      </pc:sldChg>
      <pc:sldChg chg="modSp">
        <pc:chgData name="1706032 - Ayan Biswas  Pranta" userId="S::1706032@eee.buet.ac.bd::7d00d9bd-6c72-4dbf-ae69-ce17e50d3fe3" providerId="AD" clId="Web-{862AE357-256A-A19C-C80A-44117ED4D8F1}" dt="2023-02-23T18:09:18.064" v="33" actId="20577"/>
        <pc:sldMkLst>
          <pc:docMk/>
          <pc:sldMk cId="666776826" sldId="299"/>
        </pc:sldMkLst>
        <pc:spChg chg="mod">
          <ac:chgData name="1706032 - Ayan Biswas  Pranta" userId="S::1706032@eee.buet.ac.bd::7d00d9bd-6c72-4dbf-ae69-ce17e50d3fe3" providerId="AD" clId="Web-{862AE357-256A-A19C-C80A-44117ED4D8F1}" dt="2023-02-23T18:09:18.064" v="33" actId="20577"/>
          <ac:spMkLst>
            <pc:docMk/>
            <pc:sldMk cId="666776826" sldId="299"/>
            <ac:spMk id="6" creationId="{F05E8E50-BBBA-2072-44CF-14E093292EEA}"/>
          </ac:spMkLst>
        </pc:spChg>
      </pc:sldChg>
      <pc:sldChg chg="new del">
        <pc:chgData name="1706032 - Ayan Biswas  Pranta" userId="S::1706032@eee.buet.ac.bd::7d00d9bd-6c72-4dbf-ae69-ce17e50d3fe3" providerId="AD" clId="Web-{862AE357-256A-A19C-C80A-44117ED4D8F1}" dt="2023-02-23T18:07:36.481" v="23"/>
        <pc:sldMkLst>
          <pc:docMk/>
          <pc:sldMk cId="268984878" sldId="300"/>
        </pc:sldMkLst>
      </pc:sldChg>
      <pc:sldChg chg="modSp add replId">
        <pc:chgData name="1706032 - Ayan Biswas  Pranta" userId="S::1706032@eee.buet.ac.bd::7d00d9bd-6c72-4dbf-ae69-ce17e50d3fe3" providerId="AD" clId="Web-{862AE357-256A-A19C-C80A-44117ED4D8F1}" dt="2023-02-23T18:09:27.220" v="39" actId="20577"/>
        <pc:sldMkLst>
          <pc:docMk/>
          <pc:sldMk cId="2784732761" sldId="300"/>
        </pc:sldMkLst>
        <pc:spChg chg="mod">
          <ac:chgData name="1706032 - Ayan Biswas  Pranta" userId="S::1706032@eee.buet.ac.bd::7d00d9bd-6c72-4dbf-ae69-ce17e50d3fe3" providerId="AD" clId="Web-{862AE357-256A-A19C-C80A-44117ED4D8F1}" dt="2023-02-23T18:09:27.220" v="39" actId="20577"/>
          <ac:spMkLst>
            <pc:docMk/>
            <pc:sldMk cId="2784732761" sldId="300"/>
            <ac:spMk id="5" creationId="{D2D2C159-95D7-A2F3-9FDE-012547949EEE}"/>
          </ac:spMkLst>
        </pc:spChg>
        <pc:spChg chg="mod">
          <ac:chgData name="1706032 - Ayan Biswas  Pranta" userId="S::1706032@eee.buet.ac.bd::7d00d9bd-6c72-4dbf-ae69-ce17e50d3fe3" providerId="AD" clId="Web-{862AE357-256A-A19C-C80A-44117ED4D8F1}" dt="2023-02-23T18:07:53.966" v="27" actId="20577"/>
          <ac:spMkLst>
            <pc:docMk/>
            <pc:sldMk cId="2784732761" sldId="300"/>
            <ac:spMk id="8" creationId="{823E5AEF-B40B-9A74-F1AA-1DC188585883}"/>
          </ac:spMkLst>
        </pc:spChg>
      </pc:sldChg>
      <pc:sldChg chg="addSp modSp add replId">
        <pc:chgData name="1706032 - Ayan Biswas  Pranta" userId="S::1706032@eee.buet.ac.bd::7d00d9bd-6c72-4dbf-ae69-ce17e50d3fe3" providerId="AD" clId="Web-{862AE357-256A-A19C-C80A-44117ED4D8F1}" dt="2023-02-23T18:46:46.784" v="100" actId="1076"/>
        <pc:sldMkLst>
          <pc:docMk/>
          <pc:sldMk cId="322925998" sldId="301"/>
        </pc:sldMkLst>
        <pc:spChg chg="mod">
          <ac:chgData name="1706032 - Ayan Biswas  Pranta" userId="S::1706032@eee.buet.ac.bd::7d00d9bd-6c72-4dbf-ae69-ce17e50d3fe3" providerId="AD" clId="Web-{862AE357-256A-A19C-C80A-44117ED4D8F1}" dt="2023-02-23T18:11:08.240" v="49" actId="20577"/>
          <ac:spMkLst>
            <pc:docMk/>
            <pc:sldMk cId="322925998" sldId="301"/>
            <ac:spMk id="8" creationId="{823E5AEF-B40B-9A74-F1AA-1DC188585883}"/>
          </ac:spMkLst>
        </pc:spChg>
        <pc:picChg chg="add mod">
          <ac:chgData name="1706032 - Ayan Biswas  Pranta" userId="S::1706032@eee.buet.ac.bd::7d00d9bd-6c72-4dbf-ae69-ce17e50d3fe3" providerId="AD" clId="Web-{862AE357-256A-A19C-C80A-44117ED4D8F1}" dt="2023-02-23T18:46:46.784" v="100" actId="1076"/>
          <ac:picMkLst>
            <pc:docMk/>
            <pc:sldMk cId="322925998" sldId="301"/>
            <ac:picMk id="2" creationId="{BFFC5DBA-BA07-FCC9-8033-317CA71F5192}"/>
          </ac:picMkLst>
        </pc:picChg>
      </pc:sldChg>
      <pc:sldChg chg="addSp modSp add replId">
        <pc:chgData name="1706032 - Ayan Biswas  Pranta" userId="S::1706032@eee.buet.ac.bd::7d00d9bd-6c72-4dbf-ae69-ce17e50d3fe3" providerId="AD" clId="Web-{862AE357-256A-A19C-C80A-44117ED4D8F1}" dt="2023-02-23T18:33:39.140" v="95" actId="14100"/>
        <pc:sldMkLst>
          <pc:docMk/>
          <pc:sldMk cId="2835855400" sldId="302"/>
        </pc:sldMkLst>
        <pc:spChg chg="mod">
          <ac:chgData name="1706032 - Ayan Biswas  Pranta" userId="S::1706032@eee.buet.ac.bd::7d00d9bd-6c72-4dbf-ae69-ce17e50d3fe3" providerId="AD" clId="Web-{862AE357-256A-A19C-C80A-44117ED4D8F1}" dt="2023-02-23T18:11:47.929" v="57" actId="20577"/>
          <ac:spMkLst>
            <pc:docMk/>
            <pc:sldMk cId="2835855400" sldId="302"/>
            <ac:spMk id="8" creationId="{823E5AEF-B40B-9A74-F1AA-1DC188585883}"/>
          </ac:spMkLst>
        </pc:spChg>
        <pc:picChg chg="add mod">
          <ac:chgData name="1706032 - Ayan Biswas  Pranta" userId="S::1706032@eee.buet.ac.bd::7d00d9bd-6c72-4dbf-ae69-ce17e50d3fe3" providerId="AD" clId="Web-{862AE357-256A-A19C-C80A-44117ED4D8F1}" dt="2023-02-23T18:30:22.976" v="62" actId="14100"/>
          <ac:picMkLst>
            <pc:docMk/>
            <pc:sldMk cId="2835855400" sldId="302"/>
            <ac:picMk id="2" creationId="{D430B940-D3D0-1DEE-CA9D-0A3B1798B1A6}"/>
          </ac:picMkLst>
        </pc:picChg>
        <pc:picChg chg="add mod">
          <ac:chgData name="1706032 - Ayan Biswas  Pranta" userId="S::1706032@eee.buet.ac.bd::7d00d9bd-6c72-4dbf-ae69-ce17e50d3fe3" providerId="AD" clId="Web-{862AE357-256A-A19C-C80A-44117ED4D8F1}" dt="2023-02-23T18:32:54.404" v="88" actId="14100"/>
          <ac:picMkLst>
            <pc:docMk/>
            <pc:sldMk cId="2835855400" sldId="302"/>
            <ac:picMk id="3" creationId="{7B10469F-3539-2CBC-2A92-BCB9853FDD2C}"/>
          </ac:picMkLst>
        </pc:picChg>
        <pc:picChg chg="add mod modCrop">
          <ac:chgData name="1706032 - Ayan Biswas  Pranta" userId="S::1706032@eee.buet.ac.bd::7d00d9bd-6c72-4dbf-ae69-ce17e50d3fe3" providerId="AD" clId="Web-{862AE357-256A-A19C-C80A-44117ED4D8F1}" dt="2023-02-23T18:32:43.622" v="85" actId="1076"/>
          <ac:picMkLst>
            <pc:docMk/>
            <pc:sldMk cId="2835855400" sldId="302"/>
            <ac:picMk id="9" creationId="{4844D6F0-B1F9-BB68-771D-412EF85F2B08}"/>
          </ac:picMkLst>
        </pc:picChg>
        <pc:cxnChg chg="add mod">
          <ac:chgData name="1706032 - Ayan Biswas  Pranta" userId="S::1706032@eee.buet.ac.bd::7d00d9bd-6c72-4dbf-ae69-ce17e50d3fe3" providerId="AD" clId="Web-{862AE357-256A-A19C-C80A-44117ED4D8F1}" dt="2023-02-23T18:33:39.140" v="95" actId="14100"/>
          <ac:cxnSpMkLst>
            <pc:docMk/>
            <pc:sldMk cId="2835855400" sldId="302"/>
            <ac:cxnSpMk id="10" creationId="{3AB9C1E1-E711-2523-88B9-B35BB2BFF436}"/>
          </ac:cxnSpMkLst>
        </pc:cxnChg>
      </pc:sldChg>
      <pc:sldChg chg="new del">
        <pc:chgData name="1706032 - Ayan Biswas  Pranta" userId="S::1706032@eee.buet.ac.bd::7d00d9bd-6c72-4dbf-ae69-ce17e50d3fe3" providerId="AD" clId="Web-{862AE357-256A-A19C-C80A-44117ED4D8F1}" dt="2023-02-23T18:11:24.006" v="51"/>
        <pc:sldMkLst>
          <pc:docMk/>
          <pc:sldMk cId="3868544367" sldId="302"/>
        </pc:sldMkLst>
      </pc:sldChg>
    </pc:docChg>
  </pc:docChgLst>
  <pc:docChgLst>
    <pc:chgData name="1706020 - Shafin Shadman Ahmed" userId="S::1706020@eee.buet.ac.bd::2fd9abd4-0b37-44fa-a367-301f51e2b6eb" providerId="AD" clId="Web-{FE7DF4EA-3FD8-4C97-96BD-23D5614FEE2B}"/>
    <pc:docChg chg="modSld">
      <pc:chgData name="1706020 - Shafin Shadman Ahmed" userId="S::1706020@eee.buet.ac.bd::2fd9abd4-0b37-44fa-a367-301f51e2b6eb" providerId="AD" clId="Web-{FE7DF4EA-3FD8-4C97-96BD-23D5614FEE2B}" dt="2023-02-25T07:35:42.873" v="8" actId="1076"/>
      <pc:docMkLst>
        <pc:docMk/>
      </pc:docMkLst>
      <pc:sldChg chg="addSp delSp modSp">
        <pc:chgData name="1706020 - Shafin Shadman Ahmed" userId="S::1706020@eee.buet.ac.bd::2fd9abd4-0b37-44fa-a367-301f51e2b6eb" providerId="AD" clId="Web-{FE7DF4EA-3FD8-4C97-96BD-23D5614FEE2B}" dt="2023-02-25T07:35:42.873" v="8" actId="1076"/>
        <pc:sldMkLst>
          <pc:docMk/>
          <pc:sldMk cId="2195772510" sldId="298"/>
        </pc:sldMkLst>
        <pc:spChg chg="mod">
          <ac:chgData name="1706020 - Shafin Shadman Ahmed" userId="S::1706020@eee.buet.ac.bd::2fd9abd4-0b37-44fa-a367-301f51e2b6eb" providerId="AD" clId="Web-{FE7DF4EA-3FD8-4C97-96BD-23D5614FEE2B}" dt="2023-02-25T07:35:23.731" v="2" actId="20577"/>
          <ac:spMkLst>
            <pc:docMk/>
            <pc:sldMk cId="2195772510" sldId="298"/>
            <ac:spMk id="2" creationId="{8E5E8AE8-A6D2-4A9B-D6CA-43A793328138}"/>
          </ac:spMkLst>
        </pc:spChg>
        <pc:picChg chg="add mod">
          <ac:chgData name="1706020 - Shafin Shadman Ahmed" userId="S::1706020@eee.buet.ac.bd::2fd9abd4-0b37-44fa-a367-301f51e2b6eb" providerId="AD" clId="Web-{FE7DF4EA-3FD8-4C97-96BD-23D5614FEE2B}" dt="2023-02-25T07:35:42.873" v="8" actId="1076"/>
          <ac:picMkLst>
            <pc:docMk/>
            <pc:sldMk cId="2195772510" sldId="298"/>
            <ac:picMk id="3" creationId="{FD7D64E5-3CF9-AF14-8B9D-FEAD51051638}"/>
          </ac:picMkLst>
        </pc:picChg>
        <pc:picChg chg="del">
          <ac:chgData name="1706020 - Shafin Shadman Ahmed" userId="S::1706020@eee.buet.ac.bd::2fd9abd4-0b37-44fa-a367-301f51e2b6eb" providerId="AD" clId="Web-{FE7DF4EA-3FD8-4C97-96BD-23D5614FEE2B}" dt="2023-02-25T07:35:17.341" v="0"/>
          <ac:picMkLst>
            <pc:docMk/>
            <pc:sldMk cId="2195772510" sldId="298"/>
            <ac:picMk id="14" creationId="{BE126CB6-BA23-E347-0532-888D65216ECD}"/>
          </ac:picMkLst>
        </pc:picChg>
      </pc:sldChg>
    </pc:docChg>
  </pc:docChgLst>
  <pc:docChgLst>
    <pc:chgData name="1706007 - Md. Rafiqul Islam Rafi" userId="S::1706007@eee.buet.ac.bd::58c8849a-4675-4136-805d-1b1dd8c7f7f5" providerId="AD" clId="Web-{00800BFC-899B-410A-8AEE-9104E446C609}"/>
    <pc:docChg chg="modSld sldOrd">
      <pc:chgData name="1706007 - Md. Rafiqul Islam Rafi" userId="S::1706007@eee.buet.ac.bd::58c8849a-4675-4136-805d-1b1dd8c7f7f5" providerId="AD" clId="Web-{00800BFC-899B-410A-8AEE-9104E446C609}" dt="2023-02-24T19:30:43.785" v="155" actId="14100"/>
      <pc:docMkLst>
        <pc:docMk/>
      </pc:docMkLst>
      <pc:sldChg chg="addSp modSp">
        <pc:chgData name="1706007 - Md. Rafiqul Islam Rafi" userId="S::1706007@eee.buet.ac.bd::58c8849a-4675-4136-805d-1b1dd8c7f7f5" providerId="AD" clId="Web-{00800BFC-899B-410A-8AEE-9104E446C609}" dt="2023-02-24T19:03:17.892" v="76" actId="1076"/>
        <pc:sldMkLst>
          <pc:docMk/>
          <pc:sldMk cId="2195772510" sldId="298"/>
        </pc:sldMkLst>
        <pc:spChg chg="add mod">
          <ac:chgData name="1706007 - Md. Rafiqul Islam Rafi" userId="S::1706007@eee.buet.ac.bd::58c8849a-4675-4136-805d-1b1dd8c7f7f5" providerId="AD" clId="Web-{00800BFC-899B-410A-8AEE-9104E446C609}" dt="2023-02-24T19:03:17.892" v="76" actId="1076"/>
          <ac:spMkLst>
            <pc:docMk/>
            <pc:sldMk cId="2195772510" sldId="298"/>
            <ac:spMk id="2" creationId="{8E5E8AE8-A6D2-4A9B-D6CA-43A793328138}"/>
          </ac:spMkLst>
        </pc:spChg>
      </pc:sldChg>
      <pc:sldChg chg="modSp">
        <pc:chgData name="1706007 - Md. Rafiqul Islam Rafi" userId="S::1706007@eee.buet.ac.bd::58c8849a-4675-4136-805d-1b1dd8c7f7f5" providerId="AD" clId="Web-{00800BFC-899B-410A-8AEE-9104E446C609}" dt="2023-02-24T19:30:43.785" v="155" actId="14100"/>
        <pc:sldMkLst>
          <pc:docMk/>
          <pc:sldMk cId="3788154610" sldId="331"/>
        </pc:sldMkLst>
        <pc:spChg chg="mod">
          <ac:chgData name="1706007 - Md. Rafiqul Islam Rafi" userId="S::1706007@eee.buet.ac.bd::58c8849a-4675-4136-805d-1b1dd8c7f7f5" providerId="AD" clId="Web-{00800BFC-899B-410A-8AEE-9104E446C609}" dt="2023-02-24T18:53:36.885" v="23" actId="20577"/>
          <ac:spMkLst>
            <pc:docMk/>
            <pc:sldMk cId="3788154610" sldId="331"/>
            <ac:spMk id="8" creationId="{823E5AEF-B40B-9A74-F1AA-1DC188585883}"/>
          </ac:spMkLst>
        </pc:spChg>
        <pc:picChg chg="mod">
          <ac:chgData name="1706007 - Md. Rafiqul Islam Rafi" userId="S::1706007@eee.buet.ac.bd::58c8849a-4675-4136-805d-1b1dd8c7f7f5" providerId="AD" clId="Web-{00800BFC-899B-410A-8AEE-9104E446C609}" dt="2023-02-24T19:30:43.785" v="155" actId="14100"/>
          <ac:picMkLst>
            <pc:docMk/>
            <pc:sldMk cId="3788154610" sldId="331"/>
            <ac:picMk id="3" creationId="{682F41DE-CEE9-4A58-2D3A-586E02D318A3}"/>
          </ac:picMkLst>
        </pc:picChg>
      </pc:sldChg>
      <pc:sldChg chg="modSp">
        <pc:chgData name="1706007 - Md. Rafiqul Islam Rafi" userId="S::1706007@eee.buet.ac.bd::58c8849a-4675-4136-805d-1b1dd8c7f7f5" providerId="AD" clId="Web-{00800BFC-899B-410A-8AEE-9104E446C609}" dt="2023-02-24T18:55:50.390" v="36" actId="20577"/>
        <pc:sldMkLst>
          <pc:docMk/>
          <pc:sldMk cId="2004847662" sldId="332"/>
        </pc:sldMkLst>
        <pc:spChg chg="mod">
          <ac:chgData name="1706007 - Md. Rafiqul Islam Rafi" userId="S::1706007@eee.buet.ac.bd::58c8849a-4675-4136-805d-1b1dd8c7f7f5" providerId="AD" clId="Web-{00800BFC-899B-410A-8AEE-9104E446C609}" dt="2023-02-24T18:55:50.390" v="36" actId="20577"/>
          <ac:spMkLst>
            <pc:docMk/>
            <pc:sldMk cId="2004847662" sldId="332"/>
            <ac:spMk id="8" creationId="{823E5AEF-B40B-9A74-F1AA-1DC188585883}"/>
          </ac:spMkLst>
        </pc:spChg>
      </pc:sldChg>
      <pc:sldChg chg="modSp">
        <pc:chgData name="1706007 - Md. Rafiqul Islam Rafi" userId="S::1706007@eee.buet.ac.bd::58c8849a-4675-4136-805d-1b1dd8c7f7f5" providerId="AD" clId="Web-{00800BFC-899B-410A-8AEE-9104E446C609}" dt="2023-02-24T18:56:13.516" v="42" actId="20577"/>
        <pc:sldMkLst>
          <pc:docMk/>
          <pc:sldMk cId="1538389752" sldId="333"/>
        </pc:sldMkLst>
        <pc:spChg chg="mod">
          <ac:chgData name="1706007 - Md. Rafiqul Islam Rafi" userId="S::1706007@eee.buet.ac.bd::58c8849a-4675-4136-805d-1b1dd8c7f7f5" providerId="AD" clId="Web-{00800BFC-899B-410A-8AEE-9104E446C609}" dt="2023-02-24T18:56:13.516" v="42" actId="20577"/>
          <ac:spMkLst>
            <pc:docMk/>
            <pc:sldMk cId="1538389752" sldId="333"/>
            <ac:spMk id="8" creationId="{823E5AEF-B40B-9A74-F1AA-1DC188585883}"/>
          </ac:spMkLst>
        </pc:spChg>
      </pc:sldChg>
      <pc:sldChg chg="addSp delSp modSp">
        <pc:chgData name="1706007 - Md. Rafiqul Islam Rafi" userId="S::1706007@eee.buet.ac.bd::58c8849a-4675-4136-805d-1b1dd8c7f7f5" providerId="AD" clId="Web-{00800BFC-899B-410A-8AEE-9104E446C609}" dt="2023-02-24T19:30:31.472" v="154" actId="14100"/>
        <pc:sldMkLst>
          <pc:docMk/>
          <pc:sldMk cId="1084686568" sldId="334"/>
        </pc:sldMkLst>
        <pc:spChg chg="mod">
          <ac:chgData name="1706007 - Md. Rafiqul Islam Rafi" userId="S::1706007@eee.buet.ac.bd::58c8849a-4675-4136-805d-1b1dd8c7f7f5" providerId="AD" clId="Web-{00800BFC-899B-410A-8AEE-9104E446C609}" dt="2023-02-24T18:54:19.855" v="30" actId="20577"/>
          <ac:spMkLst>
            <pc:docMk/>
            <pc:sldMk cId="1084686568" sldId="334"/>
            <ac:spMk id="8" creationId="{823E5AEF-B40B-9A74-F1AA-1DC188585883}"/>
          </ac:spMkLst>
        </pc:spChg>
        <pc:picChg chg="add del mod">
          <ac:chgData name="1706007 - Md. Rafiqul Islam Rafi" userId="S::1706007@eee.buet.ac.bd::58c8849a-4675-4136-805d-1b1dd8c7f7f5" providerId="AD" clId="Web-{00800BFC-899B-410A-8AEE-9104E446C609}" dt="2023-02-24T19:30:28.113" v="153"/>
          <ac:picMkLst>
            <pc:docMk/>
            <pc:sldMk cId="1084686568" sldId="334"/>
            <ac:picMk id="2" creationId="{380D583A-D00A-EF84-A18A-5DA976E0788A}"/>
          </ac:picMkLst>
        </pc:picChg>
        <pc:picChg chg="mod">
          <ac:chgData name="1706007 - Md. Rafiqul Islam Rafi" userId="S::1706007@eee.buet.ac.bd::58c8849a-4675-4136-805d-1b1dd8c7f7f5" providerId="AD" clId="Web-{00800BFC-899B-410A-8AEE-9104E446C609}" dt="2023-02-24T19:30:31.472" v="154" actId="14100"/>
          <ac:picMkLst>
            <pc:docMk/>
            <pc:sldMk cId="1084686568" sldId="334"/>
            <ac:picMk id="10" creationId="{F331774F-BD7C-70AD-28A1-E1075EDBE888}"/>
          </ac:picMkLst>
        </pc:picChg>
      </pc:sldChg>
      <pc:sldChg chg="addSp modSp">
        <pc:chgData name="1706007 - Md. Rafiqul Islam Rafi" userId="S::1706007@eee.buet.ac.bd::58c8849a-4675-4136-805d-1b1dd8c7f7f5" providerId="AD" clId="Web-{00800BFC-899B-410A-8AEE-9104E446C609}" dt="2023-02-24T19:25:30.258" v="139" actId="14100"/>
        <pc:sldMkLst>
          <pc:docMk/>
          <pc:sldMk cId="845012022" sldId="339"/>
        </pc:sldMkLst>
        <pc:spChg chg="mod">
          <ac:chgData name="1706007 - Md. Rafiqul Islam Rafi" userId="S::1706007@eee.buet.ac.bd::58c8849a-4675-4136-805d-1b1dd8c7f7f5" providerId="AD" clId="Web-{00800BFC-899B-410A-8AEE-9104E446C609}" dt="2023-02-24T18:56:24.095" v="45" actId="14100"/>
          <ac:spMkLst>
            <pc:docMk/>
            <pc:sldMk cId="845012022" sldId="339"/>
            <ac:spMk id="8" creationId="{823E5AEF-B40B-9A74-F1AA-1DC188585883}"/>
          </ac:spMkLst>
        </pc:spChg>
        <pc:picChg chg="add mod">
          <ac:chgData name="1706007 - Md. Rafiqul Islam Rafi" userId="S::1706007@eee.buet.ac.bd::58c8849a-4675-4136-805d-1b1dd8c7f7f5" providerId="AD" clId="Web-{00800BFC-899B-410A-8AEE-9104E446C609}" dt="2023-02-24T19:25:30.258" v="139" actId="14100"/>
          <ac:picMkLst>
            <pc:docMk/>
            <pc:sldMk cId="845012022" sldId="339"/>
            <ac:picMk id="2" creationId="{1F8F9E97-AC34-39ED-DC15-C6977477CD4E}"/>
          </ac:picMkLst>
        </pc:picChg>
        <pc:picChg chg="mod">
          <ac:chgData name="1706007 - Md. Rafiqul Islam Rafi" userId="S::1706007@eee.buet.ac.bd::58c8849a-4675-4136-805d-1b1dd8c7f7f5" providerId="AD" clId="Web-{00800BFC-899B-410A-8AEE-9104E446C609}" dt="2023-02-24T19:25:28.461" v="138" actId="14100"/>
          <ac:picMkLst>
            <pc:docMk/>
            <pc:sldMk cId="845012022" sldId="339"/>
            <ac:picMk id="3" creationId="{95BFC39E-C38C-83F4-2989-8ED52C79CFCE}"/>
          </ac:picMkLst>
        </pc:picChg>
      </pc:sldChg>
      <pc:sldChg chg="addSp delSp modSp ord">
        <pc:chgData name="1706007 - Md. Rafiqul Islam Rafi" userId="S::1706007@eee.buet.ac.bd::58c8849a-4675-4136-805d-1b1dd8c7f7f5" providerId="AD" clId="Web-{00800BFC-899B-410A-8AEE-9104E446C609}" dt="2023-02-24T19:29:56.002" v="151" actId="20577"/>
        <pc:sldMkLst>
          <pc:docMk/>
          <pc:sldMk cId="3501034788" sldId="340"/>
        </pc:sldMkLst>
        <pc:spChg chg="mod">
          <ac:chgData name="1706007 - Md. Rafiqul Islam Rafi" userId="S::1706007@eee.buet.ac.bd::58c8849a-4675-4136-805d-1b1dd8c7f7f5" providerId="AD" clId="Web-{00800BFC-899B-410A-8AEE-9104E446C609}" dt="2023-02-24T19:29:56.002" v="151" actId="20577"/>
          <ac:spMkLst>
            <pc:docMk/>
            <pc:sldMk cId="3501034788" sldId="340"/>
            <ac:spMk id="8" creationId="{823E5AEF-B40B-9A74-F1AA-1DC188585883}"/>
          </ac:spMkLst>
        </pc:spChg>
        <pc:picChg chg="del mod">
          <ac:chgData name="1706007 - Md. Rafiqul Islam Rafi" userId="S::1706007@eee.buet.ac.bd::58c8849a-4675-4136-805d-1b1dd8c7f7f5" providerId="AD" clId="Web-{00800BFC-899B-410A-8AEE-9104E446C609}" dt="2023-02-24T19:25:05.163" v="132"/>
          <ac:picMkLst>
            <pc:docMk/>
            <pc:sldMk cId="3501034788" sldId="340"/>
            <ac:picMk id="2" creationId="{CDC77649-21F4-5736-96E8-313A6C40D6B9}"/>
          </ac:picMkLst>
        </pc:picChg>
        <pc:picChg chg="add mod">
          <ac:chgData name="1706007 - Md. Rafiqul Islam Rafi" userId="S::1706007@eee.buet.ac.bd::58c8849a-4675-4136-805d-1b1dd8c7f7f5" providerId="AD" clId="Web-{00800BFC-899B-410A-8AEE-9104E446C609}" dt="2023-02-24T19:26:17.134" v="144" actId="14100"/>
          <ac:picMkLst>
            <pc:docMk/>
            <pc:sldMk cId="3501034788" sldId="340"/>
            <ac:picMk id="3" creationId="{4E310105-8571-7712-F201-F0268CC2CEE9}"/>
          </ac:picMkLst>
        </pc:picChg>
        <pc:picChg chg="add mod">
          <ac:chgData name="1706007 - Md. Rafiqul Islam Rafi" userId="S::1706007@eee.buet.ac.bd::58c8849a-4675-4136-805d-1b1dd8c7f7f5" providerId="AD" clId="Web-{00800BFC-899B-410A-8AEE-9104E446C609}" dt="2023-02-24T19:26:49.183" v="149" actId="14100"/>
          <ac:picMkLst>
            <pc:docMk/>
            <pc:sldMk cId="3501034788" sldId="340"/>
            <ac:picMk id="9" creationId="{6F313982-7537-2A59-35B6-F0DE7C357968}"/>
          </ac:picMkLst>
        </pc:picChg>
      </pc:sldChg>
      <pc:sldChg chg="addSp modSp">
        <pc:chgData name="1706007 - Md. Rafiqul Islam Rafi" userId="S::1706007@eee.buet.ac.bd::58c8849a-4675-4136-805d-1b1dd8c7f7f5" providerId="AD" clId="Web-{00800BFC-899B-410A-8AEE-9104E446C609}" dt="2023-02-24T19:18:35.803" v="97" actId="14100"/>
        <pc:sldMkLst>
          <pc:docMk/>
          <pc:sldMk cId="3823062634" sldId="341"/>
        </pc:sldMkLst>
        <pc:spChg chg="mod">
          <ac:chgData name="1706007 - Md. Rafiqul Islam Rafi" userId="S::1706007@eee.buet.ac.bd::58c8849a-4675-4136-805d-1b1dd8c7f7f5" providerId="AD" clId="Web-{00800BFC-899B-410A-8AEE-9104E446C609}" dt="2023-02-24T18:56:53.752" v="51" actId="20577"/>
          <ac:spMkLst>
            <pc:docMk/>
            <pc:sldMk cId="3823062634" sldId="341"/>
            <ac:spMk id="8" creationId="{823E5AEF-B40B-9A74-F1AA-1DC188585883}"/>
          </ac:spMkLst>
        </pc:spChg>
        <pc:picChg chg="add mod">
          <ac:chgData name="1706007 - Md. Rafiqul Islam Rafi" userId="S::1706007@eee.buet.ac.bd::58c8849a-4675-4136-805d-1b1dd8c7f7f5" providerId="AD" clId="Web-{00800BFC-899B-410A-8AEE-9104E446C609}" dt="2023-02-24T19:18:35.803" v="97" actId="14100"/>
          <ac:picMkLst>
            <pc:docMk/>
            <pc:sldMk cId="3823062634" sldId="341"/>
            <ac:picMk id="2" creationId="{5FE751F1-F007-2B2C-AC63-CFCD7A14FFF6}"/>
          </ac:picMkLst>
        </pc:picChg>
        <pc:picChg chg="mod">
          <ac:chgData name="1706007 - Md. Rafiqul Islam Rafi" userId="S::1706007@eee.buet.ac.bd::58c8849a-4675-4136-805d-1b1dd8c7f7f5" providerId="AD" clId="Web-{00800BFC-899B-410A-8AEE-9104E446C609}" dt="2023-02-24T19:18:19.333" v="95" actId="14100"/>
          <ac:picMkLst>
            <pc:docMk/>
            <pc:sldMk cId="3823062634" sldId="341"/>
            <ac:picMk id="3" creationId="{7C57BA1F-591D-D00F-35FE-4618E73A9AFB}"/>
          </ac:picMkLst>
        </pc:picChg>
      </pc:sldChg>
      <pc:sldChg chg="addSp delSp modSp">
        <pc:chgData name="1706007 - Md. Rafiqul Islam Rafi" userId="S::1706007@eee.buet.ac.bd::58c8849a-4675-4136-805d-1b1dd8c7f7f5" providerId="AD" clId="Web-{00800BFC-899B-410A-8AEE-9104E446C609}" dt="2023-02-24T19:30:02.878" v="152" actId="20577"/>
        <pc:sldMkLst>
          <pc:docMk/>
          <pc:sldMk cId="2979180920" sldId="342"/>
        </pc:sldMkLst>
        <pc:spChg chg="mod">
          <ac:chgData name="1706007 - Md. Rafiqul Islam Rafi" userId="S::1706007@eee.buet.ac.bd::58c8849a-4675-4136-805d-1b1dd8c7f7f5" providerId="AD" clId="Web-{00800BFC-899B-410A-8AEE-9104E446C609}" dt="2023-02-24T19:30:02.878" v="152" actId="20577"/>
          <ac:spMkLst>
            <pc:docMk/>
            <pc:sldMk cId="2979180920" sldId="342"/>
            <ac:spMk id="8" creationId="{823E5AEF-B40B-9A74-F1AA-1DC188585883}"/>
          </ac:spMkLst>
        </pc:spChg>
        <pc:picChg chg="del mod">
          <ac:chgData name="1706007 - Md. Rafiqul Islam Rafi" userId="S::1706007@eee.buet.ac.bd::58c8849a-4675-4136-805d-1b1dd8c7f7f5" providerId="AD" clId="Web-{00800BFC-899B-410A-8AEE-9104E446C609}" dt="2023-02-24T19:17:54.333" v="88"/>
          <ac:picMkLst>
            <pc:docMk/>
            <pc:sldMk cId="2979180920" sldId="342"/>
            <ac:picMk id="2" creationId="{69308747-AB0D-14CB-B6D8-63A7FA1CDA64}"/>
          </ac:picMkLst>
        </pc:picChg>
        <pc:picChg chg="add mod">
          <ac:chgData name="1706007 - Md. Rafiqul Islam Rafi" userId="S::1706007@eee.buet.ac.bd::58c8849a-4675-4136-805d-1b1dd8c7f7f5" providerId="AD" clId="Web-{00800BFC-899B-410A-8AEE-9104E446C609}" dt="2023-02-24T19:22:18.610" v="118" actId="14100"/>
          <ac:picMkLst>
            <pc:docMk/>
            <pc:sldMk cId="2979180920" sldId="342"/>
            <ac:picMk id="3" creationId="{351B96A3-BEF2-2945-4651-010314CE032B}"/>
          </ac:picMkLst>
        </pc:picChg>
        <pc:picChg chg="add mod">
          <ac:chgData name="1706007 - Md. Rafiqul Islam Rafi" userId="S::1706007@eee.buet.ac.bd::58c8849a-4675-4136-805d-1b1dd8c7f7f5" providerId="AD" clId="Web-{00800BFC-899B-410A-8AEE-9104E446C609}" dt="2023-02-24T19:22:12.406" v="116" actId="1076"/>
          <ac:picMkLst>
            <pc:docMk/>
            <pc:sldMk cId="2979180920" sldId="342"/>
            <ac:picMk id="9" creationId="{6C5BD79A-2727-726B-A847-66E4A106A2F2}"/>
          </ac:picMkLst>
        </pc:picChg>
        <pc:picChg chg="add mod">
          <ac:chgData name="1706007 - Md. Rafiqul Islam Rafi" userId="S::1706007@eee.buet.ac.bd::58c8849a-4675-4136-805d-1b1dd8c7f7f5" providerId="AD" clId="Web-{00800BFC-899B-410A-8AEE-9104E446C609}" dt="2023-02-24T19:22:49.798" v="123" actId="1076"/>
          <ac:picMkLst>
            <pc:docMk/>
            <pc:sldMk cId="2979180920" sldId="342"/>
            <ac:picMk id="10" creationId="{5CCC098C-FE07-3F41-A84E-7D773EE498C6}"/>
          </ac:picMkLst>
        </pc:picChg>
        <pc:picChg chg="add mod">
          <ac:chgData name="1706007 - Md. Rafiqul Islam Rafi" userId="S::1706007@eee.buet.ac.bd::58c8849a-4675-4136-805d-1b1dd8c7f7f5" providerId="AD" clId="Web-{00800BFC-899B-410A-8AEE-9104E446C609}" dt="2023-02-24T19:23:38.300" v="129" actId="14100"/>
          <ac:picMkLst>
            <pc:docMk/>
            <pc:sldMk cId="2979180920" sldId="342"/>
            <ac:picMk id="11" creationId="{9138157E-CA45-FA11-E25F-DD6E0AFDB7AF}"/>
          </ac:picMkLst>
        </pc:picChg>
      </pc:sldChg>
    </pc:docChg>
  </pc:docChgLst>
  <pc:docChgLst>
    <pc:chgData name="1706033 - Azazul Islam" userId="S::1706033@eee.buet.ac.bd::c83d0877-183c-44eb-a914-f0867a605617" providerId="AD" clId="Web-{F2AAC25D-A838-49F5-968B-509F3BBF511C}"/>
    <pc:docChg chg="addSld delSld modSld">
      <pc:chgData name="1706033 - Azazul Islam" userId="S::1706033@eee.buet.ac.bd::c83d0877-183c-44eb-a914-f0867a605617" providerId="AD" clId="Web-{F2AAC25D-A838-49F5-968B-509F3BBF511C}" dt="2023-02-24T09:09:53.449" v="164" actId="20577"/>
      <pc:docMkLst>
        <pc:docMk/>
      </pc:docMkLst>
      <pc:sldChg chg="modSp">
        <pc:chgData name="1706033 - Azazul Islam" userId="S::1706033@eee.buet.ac.bd::c83d0877-183c-44eb-a914-f0867a605617" providerId="AD" clId="Web-{F2AAC25D-A838-49F5-968B-509F3BBF511C}" dt="2023-02-24T09:08:31.977" v="150" actId="20577"/>
        <pc:sldMkLst>
          <pc:docMk/>
          <pc:sldMk cId="666776826" sldId="299"/>
        </pc:sldMkLst>
        <pc:spChg chg="mod">
          <ac:chgData name="1706033 - Azazul Islam" userId="S::1706033@eee.buet.ac.bd::c83d0877-183c-44eb-a914-f0867a605617" providerId="AD" clId="Web-{F2AAC25D-A838-49F5-968B-509F3BBF511C}" dt="2023-02-24T09:08:31.977" v="150" actId="20577"/>
          <ac:spMkLst>
            <pc:docMk/>
            <pc:sldMk cId="666776826" sldId="299"/>
            <ac:spMk id="6" creationId="{F05E8E50-BBBA-2072-44CF-14E093292EEA}"/>
          </ac:spMkLst>
        </pc:spChg>
        <pc:picChg chg="mod">
          <ac:chgData name="1706033 - Azazul Islam" userId="S::1706033@eee.buet.ac.bd::c83d0877-183c-44eb-a914-f0867a605617" providerId="AD" clId="Web-{F2AAC25D-A838-49F5-968B-509F3BBF511C}" dt="2023-02-24T09:08:17.461" v="142" actId="14100"/>
          <ac:picMkLst>
            <pc:docMk/>
            <pc:sldMk cId="666776826" sldId="299"/>
            <ac:picMk id="8" creationId="{C69C67F4-1259-AC6C-B33E-E225EFA42556}"/>
          </ac:picMkLst>
        </pc:picChg>
      </pc:sldChg>
      <pc:sldChg chg="addSp delSp modSp">
        <pc:chgData name="1706033 - Azazul Islam" userId="S::1706033@eee.buet.ac.bd::c83d0877-183c-44eb-a914-f0867a605617" providerId="AD" clId="Web-{F2AAC25D-A838-49F5-968B-509F3BBF511C}" dt="2023-02-24T09:09:40.136" v="160" actId="20577"/>
        <pc:sldMkLst>
          <pc:docMk/>
          <pc:sldMk cId="50434851" sldId="315"/>
        </pc:sldMkLst>
        <pc:spChg chg="mod">
          <ac:chgData name="1706033 - Azazul Islam" userId="S::1706033@eee.buet.ac.bd::c83d0877-183c-44eb-a914-f0867a605617" providerId="AD" clId="Web-{F2AAC25D-A838-49F5-968B-509F3BBF511C}" dt="2023-02-24T09:09:40.136" v="160" actId="20577"/>
          <ac:spMkLst>
            <pc:docMk/>
            <pc:sldMk cId="50434851" sldId="315"/>
            <ac:spMk id="5" creationId="{D2D2C159-95D7-A2F3-9FDE-012547949EEE}"/>
          </ac:spMkLst>
        </pc:spChg>
        <pc:picChg chg="add del mod">
          <ac:chgData name="1706033 - Azazul Islam" userId="S::1706033@eee.buet.ac.bd::c83d0877-183c-44eb-a914-f0867a605617" providerId="AD" clId="Web-{F2AAC25D-A838-49F5-968B-509F3BBF511C}" dt="2023-02-24T09:01:18.993" v="112"/>
          <ac:picMkLst>
            <pc:docMk/>
            <pc:sldMk cId="50434851" sldId="315"/>
            <ac:picMk id="2" creationId="{F76FF9E4-0F53-EA30-0BF8-4A1DCAC7F56E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9:01:51.479" v="120" actId="1076"/>
          <ac:picMkLst>
            <pc:docMk/>
            <pc:sldMk cId="50434851" sldId="315"/>
            <ac:picMk id="3" creationId="{EBC862D7-42FF-C95C-313E-4157146425C7}"/>
          </ac:picMkLst>
        </pc:picChg>
      </pc:sldChg>
      <pc:sldChg chg="delSp modSp">
        <pc:chgData name="1706033 - Azazul Islam" userId="S::1706033@eee.buet.ac.bd::c83d0877-183c-44eb-a914-f0867a605617" providerId="AD" clId="Web-{F2AAC25D-A838-49F5-968B-509F3BBF511C}" dt="2023-02-24T08:57:25.298" v="102" actId="1076"/>
        <pc:sldMkLst>
          <pc:docMk/>
          <pc:sldMk cId="3391709636" sldId="317"/>
        </pc:sldMkLst>
        <pc:spChg chg="del">
          <ac:chgData name="1706033 - Azazul Islam" userId="S::1706033@eee.buet.ac.bd::c83d0877-183c-44eb-a914-f0867a605617" providerId="AD" clId="Web-{F2AAC25D-A838-49F5-968B-509F3BBF511C}" dt="2023-02-24T08:56:58.218" v="97"/>
          <ac:spMkLst>
            <pc:docMk/>
            <pc:sldMk cId="3391709636" sldId="317"/>
            <ac:spMk id="9" creationId="{BCCF347A-3B65-D183-AFBB-FAE31BD8864A}"/>
          </ac:spMkLst>
        </pc:spChg>
        <pc:spChg chg="mod">
          <ac:chgData name="1706033 - Azazul Islam" userId="S::1706033@eee.buet.ac.bd::c83d0877-183c-44eb-a914-f0867a605617" providerId="AD" clId="Web-{F2AAC25D-A838-49F5-968B-509F3BBF511C}" dt="2023-02-24T08:57:17.969" v="100" actId="1076"/>
          <ac:spMkLst>
            <pc:docMk/>
            <pc:sldMk cId="3391709636" sldId="317"/>
            <ac:spMk id="12" creationId="{4BF9FD58-E8FE-DCD8-9C56-D07367F00A8F}"/>
          </ac:spMkLst>
        </pc:spChg>
        <pc:picChg chg="del">
          <ac:chgData name="1706033 - Azazul Islam" userId="S::1706033@eee.buet.ac.bd::c83d0877-183c-44eb-a914-f0867a605617" providerId="AD" clId="Web-{F2AAC25D-A838-49F5-968B-509F3BBF511C}" dt="2023-02-24T08:57:00.375" v="98"/>
          <ac:picMkLst>
            <pc:docMk/>
            <pc:sldMk cId="3391709636" sldId="317"/>
            <ac:picMk id="10" creationId="{71E1666D-38D1-F753-08E2-3A3B253D184E}"/>
          </ac:picMkLst>
        </pc:picChg>
        <pc:picChg chg="del mod">
          <ac:chgData name="1706033 - Azazul Islam" userId="S::1706033@eee.buet.ac.bd::c83d0877-183c-44eb-a914-f0867a605617" providerId="AD" clId="Web-{F2AAC25D-A838-49F5-968B-509F3BBF511C}" dt="2023-02-24T08:57:02.375" v="99"/>
          <ac:picMkLst>
            <pc:docMk/>
            <pc:sldMk cId="3391709636" sldId="317"/>
            <ac:picMk id="11" creationId="{94F80976-37E0-6FDF-7CE2-A5FE912CA36E}"/>
          </ac:picMkLst>
        </pc:picChg>
        <pc:picChg chg="mod">
          <ac:chgData name="1706033 - Azazul Islam" userId="S::1706033@eee.buet.ac.bd::c83d0877-183c-44eb-a914-f0867a605617" providerId="AD" clId="Web-{F2AAC25D-A838-49F5-968B-509F3BBF511C}" dt="2023-02-24T08:57:21.282" v="101" actId="1076"/>
          <ac:picMkLst>
            <pc:docMk/>
            <pc:sldMk cId="3391709636" sldId="317"/>
            <ac:picMk id="13" creationId="{86BFFF40-3D52-F33A-D16F-D8EE48D58C02}"/>
          </ac:picMkLst>
        </pc:picChg>
        <pc:picChg chg="mod">
          <ac:chgData name="1706033 - Azazul Islam" userId="S::1706033@eee.buet.ac.bd::c83d0877-183c-44eb-a914-f0867a605617" providerId="AD" clId="Web-{F2AAC25D-A838-49F5-968B-509F3BBF511C}" dt="2023-02-24T08:57:25.298" v="102" actId="1076"/>
          <ac:picMkLst>
            <pc:docMk/>
            <pc:sldMk cId="3391709636" sldId="317"/>
            <ac:picMk id="14" creationId="{9539B65F-9583-1CAE-A233-CD70F6F8C641}"/>
          </ac:picMkLst>
        </pc:picChg>
      </pc:sldChg>
      <pc:sldChg chg="addSp delSp modSp">
        <pc:chgData name="1706033 - Azazul Islam" userId="S::1706033@eee.buet.ac.bd::c83d0877-183c-44eb-a914-f0867a605617" providerId="AD" clId="Web-{F2AAC25D-A838-49F5-968B-509F3BBF511C}" dt="2023-02-24T09:08:54.869" v="152" actId="20577"/>
        <pc:sldMkLst>
          <pc:docMk/>
          <pc:sldMk cId="1805039380" sldId="319"/>
        </pc:sldMkLst>
        <pc:spChg chg="mod">
          <ac:chgData name="1706033 - Azazul Islam" userId="S::1706033@eee.buet.ac.bd::c83d0877-183c-44eb-a914-f0867a605617" providerId="AD" clId="Web-{F2AAC25D-A838-49F5-968B-509F3BBF511C}" dt="2023-02-24T09:08:54.869" v="152" actId="20577"/>
          <ac:spMkLst>
            <pc:docMk/>
            <pc:sldMk cId="1805039380" sldId="319"/>
            <ac:spMk id="5" creationId="{D2D2C159-95D7-A2F3-9FDE-012547949EEE}"/>
          </ac:spMkLst>
        </pc:spChg>
        <pc:picChg chg="add del mod">
          <ac:chgData name="1706033 - Azazul Islam" userId="S::1706033@eee.buet.ac.bd::c83d0877-183c-44eb-a914-f0867a605617" providerId="AD" clId="Web-{F2AAC25D-A838-49F5-968B-509F3BBF511C}" dt="2023-02-24T08:32:06.045" v="6"/>
          <ac:picMkLst>
            <pc:docMk/>
            <pc:sldMk cId="1805039380" sldId="319"/>
            <ac:picMk id="2" creationId="{D81F3ECE-1672-49E0-18DC-C284D9E782A8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8:45:00.678" v="12" actId="1076"/>
          <ac:picMkLst>
            <pc:docMk/>
            <pc:sldMk cId="1805039380" sldId="319"/>
            <ac:picMk id="2" creationId="{F7D92AE1-764D-1EDC-9786-41B16B0AC703}"/>
          </ac:picMkLst>
        </pc:picChg>
        <pc:cxnChg chg="mod">
          <ac:chgData name="1706033 - Azazul Islam" userId="S::1706033@eee.buet.ac.bd::c83d0877-183c-44eb-a914-f0867a605617" providerId="AD" clId="Web-{F2AAC25D-A838-49F5-968B-509F3BBF511C}" dt="2023-02-24T08:31:16.434" v="0" actId="1076"/>
          <ac:cxnSpMkLst>
            <pc:docMk/>
            <pc:sldMk cId="1805039380" sldId="319"/>
            <ac:cxnSpMk id="7" creationId="{A9257F6D-BC11-41F6-0EBB-29D784A4F730}"/>
          </ac:cxnSpMkLst>
        </pc:cxnChg>
      </pc:sldChg>
      <pc:sldChg chg="addSp modSp">
        <pc:chgData name="1706033 - Azazul Islam" userId="S::1706033@eee.buet.ac.bd::c83d0877-183c-44eb-a914-f0867a605617" providerId="AD" clId="Web-{F2AAC25D-A838-49F5-968B-509F3BBF511C}" dt="2023-02-24T09:09:05.838" v="154" actId="20577"/>
        <pc:sldMkLst>
          <pc:docMk/>
          <pc:sldMk cId="579516420" sldId="322"/>
        </pc:sldMkLst>
        <pc:spChg chg="mod">
          <ac:chgData name="1706033 - Azazul Islam" userId="S::1706033@eee.buet.ac.bd::c83d0877-183c-44eb-a914-f0867a605617" providerId="AD" clId="Web-{F2AAC25D-A838-49F5-968B-509F3BBF511C}" dt="2023-02-24T09:09:05.838" v="154" actId="20577"/>
          <ac:spMkLst>
            <pc:docMk/>
            <pc:sldMk cId="579516420" sldId="322"/>
            <ac:spMk id="5" creationId="{D2D2C159-95D7-A2F3-9FDE-012547949EEE}"/>
          </ac:spMkLst>
        </pc:spChg>
        <pc:spChg chg="mod">
          <ac:chgData name="1706033 - Azazul Islam" userId="S::1706033@eee.buet.ac.bd::c83d0877-183c-44eb-a914-f0867a605617" providerId="AD" clId="Web-{F2AAC25D-A838-49F5-968B-509F3BBF511C}" dt="2023-02-24T08:47:02.479" v="42" actId="20577"/>
          <ac:spMkLst>
            <pc:docMk/>
            <pc:sldMk cId="579516420" sldId="322"/>
            <ac:spMk id="8" creationId="{823E5AEF-B40B-9A74-F1AA-1DC188585883}"/>
          </ac:spMkLst>
        </pc:spChg>
        <pc:picChg chg="add mod">
          <ac:chgData name="1706033 - Azazul Islam" userId="S::1706033@eee.buet.ac.bd::c83d0877-183c-44eb-a914-f0867a605617" providerId="AD" clId="Web-{F2AAC25D-A838-49F5-968B-509F3BBF511C}" dt="2023-02-24T08:45:46.367" v="27" actId="1076"/>
          <ac:picMkLst>
            <pc:docMk/>
            <pc:sldMk cId="579516420" sldId="322"/>
            <ac:picMk id="2" creationId="{1B0A7963-ECE7-2AA7-67F6-7AFE84A1F504}"/>
          </ac:picMkLst>
        </pc:picChg>
      </pc:sldChg>
      <pc:sldChg chg="addSp delSp modSp">
        <pc:chgData name="1706033 - Azazul Islam" userId="S::1706033@eee.buet.ac.bd::c83d0877-183c-44eb-a914-f0867a605617" providerId="AD" clId="Web-{F2AAC25D-A838-49F5-968B-509F3BBF511C}" dt="2023-02-24T08:56:36.499" v="96" actId="1076"/>
        <pc:sldMkLst>
          <pc:docMk/>
          <pc:sldMk cId="598014521" sldId="324"/>
        </pc:sldMkLst>
        <pc:spChg chg="add del mod">
          <ac:chgData name="1706033 - Azazul Islam" userId="S::1706033@eee.buet.ac.bd::c83d0877-183c-44eb-a914-f0867a605617" providerId="AD" clId="Web-{F2AAC25D-A838-49F5-968B-509F3BBF511C}" dt="2023-02-24T08:55:50.466" v="90"/>
          <ac:spMkLst>
            <pc:docMk/>
            <pc:sldMk cId="598014521" sldId="324"/>
            <ac:spMk id="3" creationId="{3961866A-65BF-C2C5-80C0-654E1A1BC978}"/>
          </ac:spMkLst>
        </pc:spChg>
        <pc:picChg chg="add mod">
          <ac:chgData name="1706033 - Azazul Islam" userId="S::1706033@eee.buet.ac.bd::c83d0877-183c-44eb-a914-f0867a605617" providerId="AD" clId="Web-{F2AAC25D-A838-49F5-968B-509F3BBF511C}" dt="2023-02-24T08:56:36.499" v="96" actId="1076"/>
          <ac:picMkLst>
            <pc:docMk/>
            <pc:sldMk cId="598014521" sldId="324"/>
            <ac:picMk id="9" creationId="{FF0E2303-F8B0-369E-8EE6-946ADE6949D2}"/>
          </ac:picMkLst>
        </pc:picChg>
      </pc:sldChg>
      <pc:sldChg chg="addSp delSp modSp">
        <pc:chgData name="1706033 - Azazul Islam" userId="S::1706033@eee.buet.ac.bd::c83d0877-183c-44eb-a914-f0867a605617" providerId="AD" clId="Web-{F2AAC25D-A838-49F5-968B-509F3BBF511C}" dt="2023-02-24T09:09:53.449" v="164" actId="20577"/>
        <pc:sldMkLst>
          <pc:docMk/>
          <pc:sldMk cId="1774193219" sldId="326"/>
        </pc:sldMkLst>
        <pc:spChg chg="mod">
          <ac:chgData name="1706033 - Azazul Islam" userId="S::1706033@eee.buet.ac.bd::c83d0877-183c-44eb-a914-f0867a605617" providerId="AD" clId="Web-{F2AAC25D-A838-49F5-968B-509F3BBF511C}" dt="2023-02-24T09:09:53.449" v="164" actId="20577"/>
          <ac:spMkLst>
            <pc:docMk/>
            <pc:sldMk cId="1774193219" sldId="326"/>
            <ac:spMk id="5" creationId="{D2D2C159-95D7-A2F3-9FDE-012547949EEE}"/>
          </ac:spMkLst>
        </pc:spChg>
        <pc:picChg chg="add del mod">
          <ac:chgData name="1706033 - Azazul Islam" userId="S::1706033@eee.buet.ac.bd::c83d0877-183c-44eb-a914-f0867a605617" providerId="AD" clId="Web-{F2AAC25D-A838-49F5-968B-509F3BBF511C}" dt="2023-02-24T09:06:23.566" v="134"/>
          <ac:picMkLst>
            <pc:docMk/>
            <pc:sldMk cId="1774193219" sldId="326"/>
            <ac:picMk id="2" creationId="{E2FB4ED0-F2D6-7139-45C0-0FEA980C8B06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9:06:35.754" v="138" actId="1076"/>
          <ac:picMkLst>
            <pc:docMk/>
            <pc:sldMk cId="1774193219" sldId="326"/>
            <ac:picMk id="3" creationId="{52F4A808-C288-333F-F280-02592ED053AE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9:07:04.427" v="141" actId="14100"/>
          <ac:picMkLst>
            <pc:docMk/>
            <pc:sldMk cId="1774193219" sldId="326"/>
            <ac:picMk id="9" creationId="{17944F82-6DBF-4ECB-E3C4-705519D31723}"/>
          </ac:picMkLst>
        </pc:picChg>
      </pc:sldChg>
      <pc:sldChg chg="new del">
        <pc:chgData name="1706033 - Azazul Islam" userId="S::1706033@eee.buet.ac.bd::c83d0877-183c-44eb-a914-f0867a605617" providerId="AD" clId="Web-{F2AAC25D-A838-49F5-968B-509F3BBF511C}" dt="2023-02-24T08:45:11.209" v="14"/>
        <pc:sldMkLst>
          <pc:docMk/>
          <pc:sldMk cId="158861412" sldId="336"/>
        </pc:sldMkLst>
      </pc:sldChg>
      <pc:sldChg chg="addSp delSp modSp new">
        <pc:chgData name="1706033 - Azazul Islam" userId="S::1706033@eee.buet.ac.bd::c83d0877-183c-44eb-a914-f0867a605617" providerId="AD" clId="Web-{F2AAC25D-A838-49F5-968B-509F3BBF511C}" dt="2023-02-24T09:09:18.244" v="158" actId="20577"/>
        <pc:sldMkLst>
          <pc:docMk/>
          <pc:sldMk cId="3069416243" sldId="336"/>
        </pc:sldMkLst>
        <pc:spChg chg="del">
          <ac:chgData name="1706033 - Azazul Islam" userId="S::1706033@eee.buet.ac.bd::c83d0877-183c-44eb-a914-f0867a605617" providerId="AD" clId="Web-{F2AAC25D-A838-49F5-968B-509F3BBF511C}" dt="2023-02-24T08:46:17.321" v="30"/>
          <ac:spMkLst>
            <pc:docMk/>
            <pc:sldMk cId="3069416243" sldId="336"/>
            <ac:spMk id="2" creationId="{B6F71915-32C1-35F6-44CC-FD59973EBAF6}"/>
          </ac:spMkLst>
        </pc:spChg>
        <pc:spChg chg="del">
          <ac:chgData name="1706033 - Azazul Islam" userId="S::1706033@eee.buet.ac.bd::c83d0877-183c-44eb-a914-f0867a605617" providerId="AD" clId="Web-{F2AAC25D-A838-49F5-968B-509F3BBF511C}" dt="2023-02-24T08:46:15.415" v="29"/>
          <ac:spMkLst>
            <pc:docMk/>
            <pc:sldMk cId="3069416243" sldId="336"/>
            <ac:spMk id="3" creationId="{ACB407D3-2688-B500-66A9-106844431E62}"/>
          </ac:spMkLst>
        </pc:spChg>
        <pc:spChg chg="mod">
          <ac:chgData name="1706033 - Azazul Islam" userId="S::1706033@eee.buet.ac.bd::c83d0877-183c-44eb-a914-f0867a605617" providerId="AD" clId="Web-{F2AAC25D-A838-49F5-968B-509F3BBF511C}" dt="2023-02-24T09:09:18.244" v="158" actId="20577"/>
          <ac:spMkLst>
            <pc:docMk/>
            <pc:sldMk cId="3069416243" sldId="336"/>
            <ac:spMk id="5" creationId="{3E6A5443-A65C-9268-142C-8393CA020F28}"/>
          </ac:spMkLst>
        </pc:spChg>
        <pc:spChg chg="add mod">
          <ac:chgData name="1706033 - Azazul Islam" userId="S::1706033@eee.buet.ac.bd::c83d0877-183c-44eb-a914-f0867a605617" providerId="AD" clId="Web-{F2AAC25D-A838-49F5-968B-509F3BBF511C}" dt="2023-02-24T08:46:44.228" v="37" actId="14100"/>
          <ac:spMkLst>
            <pc:docMk/>
            <pc:sldMk cId="3069416243" sldId="336"/>
            <ac:spMk id="7" creationId="{05055F83-7707-A6DB-15B6-2728109C5C13}"/>
          </ac:spMkLst>
        </pc:spChg>
        <pc:spChg chg="add mod">
          <ac:chgData name="1706033 - Azazul Islam" userId="S::1706033@eee.buet.ac.bd::c83d0877-183c-44eb-a914-f0867a605617" providerId="AD" clId="Web-{F2AAC25D-A838-49F5-968B-509F3BBF511C}" dt="2023-02-24T08:49:32.843" v="54" actId="20577"/>
          <ac:spMkLst>
            <pc:docMk/>
            <pc:sldMk cId="3069416243" sldId="336"/>
            <ac:spMk id="10" creationId="{F34B953A-4525-B078-0101-B65CDD12BE42}"/>
          </ac:spMkLst>
        </pc:spChg>
        <pc:picChg chg="add del mod">
          <ac:chgData name="1706033 - Azazul Islam" userId="S::1706033@eee.buet.ac.bd::c83d0877-183c-44eb-a914-f0867a605617" providerId="AD" clId="Web-{F2AAC25D-A838-49F5-968B-509F3BBF511C}" dt="2023-02-24T08:49:34.875" v="55"/>
          <ac:picMkLst>
            <pc:docMk/>
            <pc:sldMk cId="3069416243" sldId="336"/>
            <ac:picMk id="11" creationId="{EC2494FC-81AA-89B8-1D15-F3B00FD5E189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8:52:37.147" v="71" actId="1076"/>
          <ac:picMkLst>
            <pc:docMk/>
            <pc:sldMk cId="3069416243" sldId="336"/>
            <ac:picMk id="12" creationId="{9FBCE2A1-70CD-4026-9501-AFEFE9DE6524}"/>
          </ac:picMkLst>
        </pc:picChg>
        <pc:picChg chg="add del mod">
          <ac:chgData name="1706033 - Azazul Islam" userId="S::1706033@eee.buet.ac.bd::c83d0877-183c-44eb-a914-f0867a605617" providerId="AD" clId="Web-{F2AAC25D-A838-49F5-968B-509F3BBF511C}" dt="2023-02-24T08:51:46.817" v="63"/>
          <ac:picMkLst>
            <pc:docMk/>
            <pc:sldMk cId="3069416243" sldId="336"/>
            <ac:picMk id="13" creationId="{ECD7D1FA-94EA-80A0-7DED-8B775B2C4544}"/>
          </ac:picMkLst>
        </pc:picChg>
        <pc:picChg chg="add del mod">
          <ac:chgData name="1706033 - Azazul Islam" userId="S::1706033@eee.buet.ac.bd::c83d0877-183c-44eb-a914-f0867a605617" providerId="AD" clId="Web-{F2AAC25D-A838-49F5-968B-509F3BBF511C}" dt="2023-02-24T08:51:58.708" v="66"/>
          <ac:picMkLst>
            <pc:docMk/>
            <pc:sldMk cId="3069416243" sldId="336"/>
            <ac:picMk id="14" creationId="{620C0375-BEF7-DE4D-E682-543C68231079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8:52:27.100" v="68" actId="1076"/>
          <ac:picMkLst>
            <pc:docMk/>
            <pc:sldMk cId="3069416243" sldId="336"/>
            <ac:picMk id="15" creationId="{0B00B142-340D-621B-908E-05068C8B244C}"/>
          </ac:picMkLst>
        </pc:picChg>
        <pc:picChg chg="add del mod">
          <ac:chgData name="1706033 - Azazul Islam" userId="S::1706033@eee.buet.ac.bd::c83d0877-183c-44eb-a914-f0867a605617" providerId="AD" clId="Web-{F2AAC25D-A838-49F5-968B-509F3BBF511C}" dt="2023-02-24T08:53:37.305" v="74"/>
          <ac:picMkLst>
            <pc:docMk/>
            <pc:sldMk cId="3069416243" sldId="336"/>
            <ac:picMk id="16" creationId="{2D9FE04E-F870-9CDA-E9E7-F0A7DB41B175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8:54:36.557" v="86" actId="1076"/>
          <ac:picMkLst>
            <pc:docMk/>
            <pc:sldMk cId="3069416243" sldId="336"/>
            <ac:picMk id="17" creationId="{3D98CD00-8F9C-B55C-06AF-B45D85F45311}"/>
          </ac:picMkLst>
        </pc:picChg>
        <pc:picChg chg="add mod">
          <ac:chgData name="1706033 - Azazul Islam" userId="S::1706033@eee.buet.ac.bd::c83d0877-183c-44eb-a914-f0867a605617" providerId="AD" clId="Web-{F2AAC25D-A838-49F5-968B-509F3BBF511C}" dt="2023-02-24T08:54:34.151" v="85" actId="1076"/>
          <ac:picMkLst>
            <pc:docMk/>
            <pc:sldMk cId="3069416243" sldId="336"/>
            <ac:picMk id="18" creationId="{80643F05-E332-EB9C-21ED-33C64A3ACF97}"/>
          </ac:picMkLst>
        </pc:picChg>
        <pc:cxnChg chg="add">
          <ac:chgData name="1706033 - Azazul Islam" userId="S::1706033@eee.buet.ac.bd::c83d0877-183c-44eb-a914-f0867a605617" providerId="AD" clId="Web-{F2AAC25D-A838-49F5-968B-509F3BBF511C}" dt="2023-02-24T08:46:54.572" v="38"/>
          <ac:cxnSpMkLst>
            <pc:docMk/>
            <pc:sldMk cId="3069416243" sldId="336"/>
            <ac:cxnSpMk id="9" creationId="{A53EE92A-B2E4-40AD-734B-229C130180C8}"/>
          </ac:cxnSpMkLst>
        </pc:cxnChg>
      </pc:sldChg>
      <pc:sldChg chg="addSp delSp modSp add replId">
        <pc:chgData name="1706033 - Azazul Islam" userId="S::1706033@eee.buet.ac.bd::c83d0877-183c-44eb-a914-f0867a605617" providerId="AD" clId="Web-{F2AAC25D-A838-49F5-968B-509F3BBF511C}" dt="2023-02-24T09:09:46.652" v="162" actId="20577"/>
        <pc:sldMkLst>
          <pc:docMk/>
          <pc:sldMk cId="1106208670" sldId="337"/>
        </pc:sldMkLst>
        <pc:spChg chg="mod">
          <ac:chgData name="1706033 - Azazul Islam" userId="S::1706033@eee.buet.ac.bd::c83d0877-183c-44eb-a914-f0867a605617" providerId="AD" clId="Web-{F2AAC25D-A838-49F5-968B-509F3BBF511C}" dt="2023-02-24T09:09:46.652" v="162" actId="20577"/>
          <ac:spMkLst>
            <pc:docMk/>
            <pc:sldMk cId="1106208670" sldId="337"/>
            <ac:spMk id="5" creationId="{D2D2C159-95D7-A2F3-9FDE-012547949EEE}"/>
          </ac:spMkLst>
        </pc:spChg>
        <pc:picChg chg="add mod">
          <ac:chgData name="1706033 - Azazul Islam" userId="S::1706033@eee.buet.ac.bd::c83d0877-183c-44eb-a914-f0867a605617" providerId="AD" clId="Web-{F2AAC25D-A838-49F5-968B-509F3BBF511C}" dt="2023-02-24T09:04:33.953" v="130" actId="1076"/>
          <ac:picMkLst>
            <pc:docMk/>
            <pc:sldMk cId="1106208670" sldId="337"/>
            <ac:picMk id="2" creationId="{F81CD4C6-9D6A-27D6-6ACB-65E7A4D21E04}"/>
          </ac:picMkLst>
        </pc:picChg>
        <pc:picChg chg="del">
          <ac:chgData name="1706033 - Azazul Islam" userId="S::1706033@eee.buet.ac.bd::c83d0877-183c-44eb-a914-f0867a605617" providerId="AD" clId="Web-{F2AAC25D-A838-49F5-968B-509F3BBF511C}" dt="2023-02-24T09:02:02.479" v="122"/>
          <ac:picMkLst>
            <pc:docMk/>
            <pc:sldMk cId="1106208670" sldId="337"/>
            <ac:picMk id="3" creationId="{EBC862D7-42FF-C95C-313E-4157146425C7}"/>
          </ac:picMkLst>
        </pc:picChg>
      </pc:sldChg>
    </pc:docChg>
  </pc:docChgLst>
  <pc:docChgLst>
    <pc:chgData name="Guest User" userId="S::urn:spo:anon#3133c5e6246f1dab04555b65f4e530df9845b8a55e708fec1a541629bfa81d6d::" providerId="AD" clId="Web-{E74139D5-3790-509E-FB4D-E8D45A62B2DC}"/>
    <pc:docChg chg="addSld modSld">
      <pc:chgData name="Guest User" userId="S::urn:spo:anon#3133c5e6246f1dab04555b65f4e530df9845b8a55e708fec1a541629bfa81d6d::" providerId="AD" clId="Web-{E74139D5-3790-509E-FB4D-E8D45A62B2DC}" dt="2023-02-24T06:26:38.924" v="35" actId="14100"/>
      <pc:docMkLst>
        <pc:docMk/>
      </pc:docMkLst>
      <pc:sldChg chg="addSp delSp modSp add replId">
        <pc:chgData name="Guest User" userId="S::urn:spo:anon#3133c5e6246f1dab04555b65f4e530df9845b8a55e708fec1a541629bfa81d6d::" providerId="AD" clId="Web-{E74139D5-3790-509E-FB4D-E8D45A62B2DC}" dt="2023-02-24T06:26:38.924" v="35" actId="14100"/>
        <pc:sldMkLst>
          <pc:docMk/>
          <pc:sldMk cId="1799305973" sldId="335"/>
        </pc:sldMkLst>
        <pc:spChg chg="add del mod">
          <ac:chgData name="Guest User" userId="S::urn:spo:anon#3133c5e6246f1dab04555b65f4e530df9845b8a55e708fec1a541629bfa81d6d::" providerId="AD" clId="Web-{E74139D5-3790-509E-FB4D-E8D45A62B2DC}" dt="2023-02-24T06:25:28.422" v="21"/>
          <ac:spMkLst>
            <pc:docMk/>
            <pc:sldMk cId="1799305973" sldId="335"/>
            <ac:spMk id="3" creationId="{DEDC943E-2294-81BA-7619-A2488E4704E2}"/>
          </ac:spMkLst>
        </pc:spChg>
        <pc:spChg chg="mod">
          <ac:chgData name="Guest User" userId="S::urn:spo:anon#3133c5e6246f1dab04555b65f4e530df9845b8a55e708fec1a541629bfa81d6d::" providerId="AD" clId="Web-{E74139D5-3790-509E-FB4D-E8D45A62B2DC}" dt="2023-02-24T06:22:46.088" v="13" actId="20577"/>
          <ac:spMkLst>
            <pc:docMk/>
            <pc:sldMk cId="1799305973" sldId="335"/>
            <ac:spMk id="8" creationId="{823E5AEF-B40B-9A74-F1AA-1DC188585883}"/>
          </ac:spMkLst>
        </pc:spChg>
        <pc:picChg chg="del">
          <ac:chgData name="Guest User" userId="S::urn:spo:anon#3133c5e6246f1dab04555b65f4e530df9845b8a55e708fec1a541629bfa81d6d::" providerId="AD" clId="Web-{E74139D5-3790-509E-FB4D-E8D45A62B2DC}" dt="2023-02-24T06:23:20.464" v="14"/>
          <ac:picMkLst>
            <pc:docMk/>
            <pc:sldMk cId="1799305973" sldId="335"/>
            <ac:picMk id="2" creationId="{2F9E76CA-1BDE-7FE5-7A88-B555140C6B64}"/>
          </ac:picMkLst>
        </pc:picChg>
        <pc:picChg chg="add del mod">
          <ac:chgData name="Guest User" userId="S::urn:spo:anon#3133c5e6246f1dab04555b65f4e530df9845b8a55e708fec1a541629bfa81d6d::" providerId="AD" clId="Web-{E74139D5-3790-509E-FB4D-E8D45A62B2DC}" dt="2023-02-24T06:26:13.626" v="29"/>
          <ac:picMkLst>
            <pc:docMk/>
            <pc:sldMk cId="1799305973" sldId="335"/>
            <ac:picMk id="9" creationId="{CE0F532A-5D35-7759-EB8F-E7C323EA63BB}"/>
          </ac:picMkLst>
        </pc:picChg>
        <pc:picChg chg="add mod">
          <ac:chgData name="Guest User" userId="S::urn:spo:anon#3133c5e6246f1dab04555b65f4e530df9845b8a55e708fec1a541629bfa81d6d::" providerId="AD" clId="Web-{E74139D5-3790-509E-FB4D-E8D45A62B2DC}" dt="2023-02-24T06:26:38.924" v="35" actId="14100"/>
          <ac:picMkLst>
            <pc:docMk/>
            <pc:sldMk cId="1799305973" sldId="335"/>
            <ac:picMk id="10" creationId="{A1F603A3-ECC7-E5D7-739B-8DE054DCD07F}"/>
          </ac:picMkLst>
        </pc:picChg>
      </pc:sldChg>
    </pc:docChg>
  </pc:docChgLst>
  <pc:docChgLst>
    <pc:chgData name="1706007 - Md. Rafiqul Islam Rafi" userId="S::1706007@eee.buet.ac.bd::58c8849a-4675-4136-805d-1b1dd8c7f7f5" providerId="AD" clId="Web-{44A616A5-6140-4EBA-A402-CECEB3A30AE5}"/>
    <pc:docChg chg="modSld">
      <pc:chgData name="1706007 - Md. Rafiqul Islam Rafi" userId="S::1706007@eee.buet.ac.bd::58c8849a-4675-4136-805d-1b1dd8c7f7f5" providerId="AD" clId="Web-{44A616A5-6140-4EBA-A402-CECEB3A30AE5}" dt="2023-02-24T14:05:56.865" v="60" actId="14100"/>
      <pc:docMkLst>
        <pc:docMk/>
      </pc:docMkLst>
      <pc:sldChg chg="modSp">
        <pc:chgData name="1706007 - Md. Rafiqul Islam Rafi" userId="S::1706007@eee.buet.ac.bd::58c8849a-4675-4136-805d-1b1dd8c7f7f5" providerId="AD" clId="Web-{44A616A5-6140-4EBA-A402-CECEB3A30AE5}" dt="2023-02-24T13:57:27.938" v="4" actId="1076"/>
        <pc:sldMkLst>
          <pc:docMk/>
          <pc:sldMk cId="1321106202" sldId="274"/>
        </pc:sldMkLst>
        <pc:spChg chg="mod">
          <ac:chgData name="1706007 - Md. Rafiqul Islam Rafi" userId="S::1706007@eee.buet.ac.bd::58c8849a-4675-4136-805d-1b1dd8c7f7f5" providerId="AD" clId="Web-{44A616A5-6140-4EBA-A402-CECEB3A30AE5}" dt="2023-02-24T13:57:27.938" v="4" actId="1076"/>
          <ac:spMkLst>
            <pc:docMk/>
            <pc:sldMk cId="1321106202" sldId="274"/>
            <ac:spMk id="6" creationId="{F05E8E50-BBBA-2072-44CF-14E093292EEA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4:49.331" v="54" actId="20577"/>
        <pc:sldMkLst>
          <pc:docMk/>
          <pc:sldMk cId="3385815351" sldId="287"/>
        </pc:sldMkLst>
        <pc:spChg chg="mod">
          <ac:chgData name="1706007 - Md. Rafiqul Islam Rafi" userId="S::1706007@eee.buet.ac.bd::58c8849a-4675-4136-805d-1b1dd8c7f7f5" providerId="AD" clId="Web-{44A616A5-6140-4EBA-A402-CECEB3A30AE5}" dt="2023-02-24T14:04:49.331" v="54" actId="20577"/>
          <ac:spMkLst>
            <pc:docMk/>
            <pc:sldMk cId="3385815351" sldId="287"/>
            <ac:spMk id="4" creationId="{2E9B06C0-4203-8417-6BA5-1043DCBBD1A0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5:23.801" v="58" actId="14100"/>
        <pc:sldMkLst>
          <pc:docMk/>
          <pc:sldMk cId="2411980594" sldId="293"/>
        </pc:sldMkLst>
        <pc:picChg chg="mod">
          <ac:chgData name="1706007 - Md. Rafiqul Islam Rafi" userId="S::1706007@eee.buet.ac.bd::58c8849a-4675-4136-805d-1b1dd8c7f7f5" providerId="AD" clId="Web-{44A616A5-6140-4EBA-A402-CECEB3A30AE5}" dt="2023-02-24T14:05:23.801" v="58" actId="14100"/>
          <ac:picMkLst>
            <pc:docMk/>
            <pc:sldMk cId="2411980594" sldId="293"/>
            <ac:picMk id="5" creationId="{788F51EF-A16A-11E0-0099-8E5BD95189DB}"/>
          </ac:picMkLst>
        </pc:picChg>
      </pc:sldChg>
      <pc:sldChg chg="modSp">
        <pc:chgData name="1706007 - Md. Rafiqul Islam Rafi" userId="S::1706007@eee.buet.ac.bd::58c8849a-4675-4136-805d-1b1dd8c7f7f5" providerId="AD" clId="Web-{44A616A5-6140-4EBA-A402-CECEB3A30AE5}" dt="2023-02-24T14:04:41.565" v="53" actId="20577"/>
        <pc:sldMkLst>
          <pc:docMk/>
          <pc:sldMk cId="4161546600" sldId="296"/>
        </pc:sldMkLst>
        <pc:spChg chg="mod">
          <ac:chgData name="1706007 - Md. Rafiqul Islam Rafi" userId="S::1706007@eee.buet.ac.bd::58c8849a-4675-4136-805d-1b1dd8c7f7f5" providerId="AD" clId="Web-{44A616A5-6140-4EBA-A402-CECEB3A30AE5}" dt="2023-02-24T14:04:41.565" v="53" actId="20577"/>
          <ac:spMkLst>
            <pc:docMk/>
            <pc:sldMk cId="4161546600" sldId="296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5:14.566" v="56" actId="14100"/>
        <pc:sldMkLst>
          <pc:docMk/>
          <pc:sldMk cId="2195772510" sldId="298"/>
        </pc:sldMkLst>
        <pc:picChg chg="mod">
          <ac:chgData name="1706007 - Md. Rafiqul Islam Rafi" userId="S::1706007@eee.buet.ac.bd::58c8849a-4675-4136-805d-1b1dd8c7f7f5" providerId="AD" clId="Web-{44A616A5-6140-4EBA-A402-CECEB3A30AE5}" dt="2023-02-24T14:05:14.566" v="56" actId="14100"/>
          <ac:picMkLst>
            <pc:docMk/>
            <pc:sldMk cId="2195772510" sldId="298"/>
            <ac:picMk id="14" creationId="{BE126CB6-BA23-E347-0532-888D65216ECD}"/>
          </ac:picMkLst>
        </pc:picChg>
      </pc:sldChg>
      <pc:sldChg chg="modSp">
        <pc:chgData name="1706007 - Md. Rafiqul Islam Rafi" userId="S::1706007@eee.buet.ac.bd::58c8849a-4675-4136-805d-1b1dd8c7f7f5" providerId="AD" clId="Web-{44A616A5-6140-4EBA-A402-CECEB3A30AE5}" dt="2023-02-24T13:57:40.033" v="5" actId="20577"/>
        <pc:sldMkLst>
          <pc:docMk/>
          <pc:sldMk cId="666776826" sldId="299"/>
        </pc:sldMkLst>
        <pc:spChg chg="mod">
          <ac:chgData name="1706007 - Md. Rafiqul Islam Rafi" userId="S::1706007@eee.buet.ac.bd::58c8849a-4675-4136-805d-1b1dd8c7f7f5" providerId="AD" clId="Web-{44A616A5-6140-4EBA-A402-CECEB3A30AE5}" dt="2023-02-24T13:57:40.033" v="5" actId="20577"/>
          <ac:spMkLst>
            <pc:docMk/>
            <pc:sldMk cId="666776826" sldId="299"/>
            <ac:spMk id="6" creationId="{F05E8E50-BBBA-2072-44CF-14E093292EEA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48.904" v="50" actId="20577"/>
        <pc:sldMkLst>
          <pc:docMk/>
          <pc:sldMk cId="2784732761" sldId="300"/>
        </pc:sldMkLst>
        <pc:spChg chg="mod">
          <ac:chgData name="1706007 - Md. Rafiqul Islam Rafi" userId="S::1706007@eee.buet.ac.bd::58c8849a-4675-4136-805d-1b1dd8c7f7f5" providerId="AD" clId="Web-{44A616A5-6140-4EBA-A402-CECEB3A30AE5}" dt="2023-02-24T14:02:48.904" v="50" actId="20577"/>
          <ac:spMkLst>
            <pc:docMk/>
            <pc:sldMk cId="2784732761" sldId="300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43.217" v="49" actId="20577"/>
        <pc:sldMkLst>
          <pc:docMk/>
          <pc:sldMk cId="322925998" sldId="301"/>
        </pc:sldMkLst>
        <pc:spChg chg="mod">
          <ac:chgData name="1706007 - Md. Rafiqul Islam Rafi" userId="S::1706007@eee.buet.ac.bd::58c8849a-4675-4136-805d-1b1dd8c7f7f5" providerId="AD" clId="Web-{44A616A5-6140-4EBA-A402-CECEB3A30AE5}" dt="2023-02-24T14:02:43.217" v="49" actId="20577"/>
          <ac:spMkLst>
            <pc:docMk/>
            <pc:sldMk cId="322925998" sldId="301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54.764" v="51" actId="20577"/>
        <pc:sldMkLst>
          <pc:docMk/>
          <pc:sldMk cId="2835855400" sldId="302"/>
        </pc:sldMkLst>
        <pc:spChg chg="mod">
          <ac:chgData name="1706007 - Md. Rafiqul Islam Rafi" userId="S::1706007@eee.buet.ac.bd::58c8849a-4675-4136-805d-1b1dd8c7f7f5" providerId="AD" clId="Web-{44A616A5-6140-4EBA-A402-CECEB3A30AE5}" dt="2023-02-24T14:02:54.764" v="51" actId="20577"/>
          <ac:spMkLst>
            <pc:docMk/>
            <pc:sldMk cId="2835855400" sldId="302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06.659" v="7" actId="20577"/>
        <pc:sldMkLst>
          <pc:docMk/>
          <pc:sldMk cId="3410358011" sldId="304"/>
        </pc:sldMkLst>
        <pc:spChg chg="mod">
          <ac:chgData name="1706007 - Md. Rafiqul Islam Rafi" userId="S::1706007@eee.buet.ac.bd::58c8849a-4675-4136-805d-1b1dd8c7f7f5" providerId="AD" clId="Web-{44A616A5-6140-4EBA-A402-CECEB3A30AE5}" dt="2023-02-24T13:58:06.659" v="7" actId="20577"/>
          <ac:spMkLst>
            <pc:docMk/>
            <pc:sldMk cId="3410358011" sldId="304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5:56.865" v="60" actId="14100"/>
        <pc:sldMkLst>
          <pc:docMk/>
          <pc:sldMk cId="2110350200" sldId="305"/>
        </pc:sldMkLst>
        <pc:picChg chg="mod">
          <ac:chgData name="1706007 - Md. Rafiqul Islam Rafi" userId="S::1706007@eee.buet.ac.bd::58c8849a-4675-4136-805d-1b1dd8c7f7f5" providerId="AD" clId="Web-{44A616A5-6140-4EBA-A402-CECEB3A30AE5}" dt="2023-02-24T14:05:56.865" v="60" actId="14100"/>
          <ac:picMkLst>
            <pc:docMk/>
            <pc:sldMk cId="2110350200" sldId="305"/>
            <ac:picMk id="5" creationId="{3CCB4A87-F695-041C-0054-663EB726203E}"/>
          </ac:picMkLst>
        </pc:picChg>
      </pc:sldChg>
      <pc:sldChg chg="modSp">
        <pc:chgData name="1706007 - Md. Rafiqul Islam Rafi" userId="S::1706007@eee.buet.ac.bd::58c8849a-4675-4136-805d-1b1dd8c7f7f5" providerId="AD" clId="Web-{44A616A5-6140-4EBA-A402-CECEB3A30AE5}" dt="2023-02-24T13:57:54.205" v="6" actId="20577"/>
        <pc:sldMkLst>
          <pc:docMk/>
          <pc:sldMk cId="3049157812" sldId="307"/>
        </pc:sldMkLst>
        <pc:spChg chg="mod">
          <ac:chgData name="1706007 - Md. Rafiqul Islam Rafi" userId="S::1706007@eee.buet.ac.bd::58c8849a-4675-4136-805d-1b1dd8c7f7f5" providerId="AD" clId="Web-{44A616A5-6140-4EBA-A402-CECEB3A30AE5}" dt="2023-02-24T13:57:54.205" v="6" actId="20577"/>
          <ac:spMkLst>
            <pc:docMk/>
            <pc:sldMk cId="3049157812" sldId="307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16.940" v="8" actId="20577"/>
        <pc:sldMkLst>
          <pc:docMk/>
          <pc:sldMk cId="4036076229" sldId="310"/>
        </pc:sldMkLst>
        <pc:spChg chg="mod">
          <ac:chgData name="1706007 - Md. Rafiqul Islam Rafi" userId="S::1706007@eee.buet.ac.bd::58c8849a-4675-4136-805d-1b1dd8c7f7f5" providerId="AD" clId="Web-{44A616A5-6140-4EBA-A402-CECEB3A30AE5}" dt="2023-02-24T13:58:16.940" v="8" actId="20577"/>
          <ac:spMkLst>
            <pc:docMk/>
            <pc:sldMk cId="4036076229" sldId="310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28.238" v="11" actId="20577"/>
        <pc:sldMkLst>
          <pc:docMk/>
          <pc:sldMk cId="1730538553" sldId="311"/>
        </pc:sldMkLst>
        <pc:spChg chg="mod">
          <ac:chgData name="1706007 - Md. Rafiqul Islam Rafi" userId="S::1706007@eee.buet.ac.bd::58c8849a-4675-4136-805d-1b1dd8c7f7f5" providerId="AD" clId="Web-{44A616A5-6140-4EBA-A402-CECEB3A30AE5}" dt="2023-02-24T13:58:28.238" v="11" actId="20577"/>
          <ac:spMkLst>
            <pc:docMk/>
            <pc:sldMk cId="1730538553" sldId="311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40.944" v="24" actId="20577"/>
        <pc:sldMkLst>
          <pc:docMk/>
          <pc:sldMk cId="4212823204" sldId="312"/>
        </pc:sldMkLst>
        <pc:spChg chg="mod">
          <ac:chgData name="1706007 - Md. Rafiqul Islam Rafi" userId="S::1706007@eee.buet.ac.bd::58c8849a-4675-4136-805d-1b1dd8c7f7f5" providerId="AD" clId="Web-{44A616A5-6140-4EBA-A402-CECEB3A30AE5}" dt="2023-02-24T13:59:40.944" v="24" actId="20577"/>
          <ac:spMkLst>
            <pc:docMk/>
            <pc:sldMk cId="4212823204" sldId="312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57.257" v="27" actId="20577"/>
        <pc:sldMkLst>
          <pc:docMk/>
          <pc:sldMk cId="3447552493" sldId="313"/>
        </pc:sldMkLst>
        <pc:spChg chg="mod">
          <ac:chgData name="1706007 - Md. Rafiqul Islam Rafi" userId="S::1706007@eee.buet.ac.bd::58c8849a-4675-4136-805d-1b1dd8c7f7f5" providerId="AD" clId="Web-{44A616A5-6140-4EBA-A402-CECEB3A30AE5}" dt="2023-02-24T13:59:57.257" v="27" actId="20577"/>
          <ac:spMkLst>
            <pc:docMk/>
            <pc:sldMk cId="3447552493" sldId="313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0:05.351" v="29" actId="20577"/>
        <pc:sldMkLst>
          <pc:docMk/>
          <pc:sldMk cId="2031968867" sldId="314"/>
        </pc:sldMkLst>
        <pc:spChg chg="mod">
          <ac:chgData name="1706007 - Md. Rafiqul Islam Rafi" userId="S::1706007@eee.buet.ac.bd::58c8849a-4675-4136-805d-1b1dd8c7f7f5" providerId="AD" clId="Web-{44A616A5-6140-4EBA-A402-CECEB3A30AE5}" dt="2023-02-24T14:00:05.351" v="29" actId="20577"/>
          <ac:spMkLst>
            <pc:docMk/>
            <pc:sldMk cId="2031968867" sldId="314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0:38.774" v="38" actId="20577"/>
        <pc:sldMkLst>
          <pc:docMk/>
          <pc:sldMk cId="50434851" sldId="315"/>
        </pc:sldMkLst>
        <pc:spChg chg="mod">
          <ac:chgData name="1706007 - Md. Rafiqul Islam Rafi" userId="S::1706007@eee.buet.ac.bd::58c8849a-4675-4136-805d-1b1dd8c7f7f5" providerId="AD" clId="Web-{44A616A5-6140-4EBA-A402-CECEB3A30AE5}" dt="2023-02-24T14:00:38.774" v="38" actId="20577"/>
          <ac:spMkLst>
            <pc:docMk/>
            <pc:sldMk cId="50434851" sldId="315"/>
            <ac:spMk id="5" creationId="{D2D2C159-95D7-A2F3-9FDE-012547949EEE}"/>
          </ac:spMkLst>
        </pc:spChg>
        <pc:picChg chg="mod">
          <ac:chgData name="1706007 - Md. Rafiqul Islam Rafi" userId="S::1706007@eee.buet.ac.bd::58c8849a-4675-4136-805d-1b1dd8c7f7f5" providerId="AD" clId="Web-{44A616A5-6140-4EBA-A402-CECEB3A30AE5}" dt="2023-02-24T14:00:28.618" v="36" actId="1076"/>
          <ac:picMkLst>
            <pc:docMk/>
            <pc:sldMk cId="50434851" sldId="315"/>
            <ac:picMk id="3" creationId="{EBC862D7-42FF-C95C-313E-4157146425C7}"/>
          </ac:picMkLst>
        </pc:picChg>
      </pc:sldChg>
      <pc:sldChg chg="modSp">
        <pc:chgData name="1706007 - Md. Rafiqul Islam Rafi" userId="S::1706007@eee.buet.ac.bd::58c8849a-4675-4136-805d-1b1dd8c7f7f5" providerId="AD" clId="Web-{44A616A5-6140-4EBA-A402-CECEB3A30AE5}" dt="2023-02-24T14:01:08.228" v="41" actId="20577"/>
        <pc:sldMkLst>
          <pc:docMk/>
          <pc:sldMk cId="3787489746" sldId="316"/>
        </pc:sldMkLst>
        <pc:spChg chg="mod">
          <ac:chgData name="1706007 - Md. Rafiqul Islam Rafi" userId="S::1706007@eee.buet.ac.bd::58c8849a-4675-4136-805d-1b1dd8c7f7f5" providerId="AD" clId="Web-{44A616A5-6140-4EBA-A402-CECEB3A30AE5}" dt="2023-02-24T14:01:08.228" v="41" actId="20577"/>
          <ac:spMkLst>
            <pc:docMk/>
            <pc:sldMk cId="3787489746" sldId="316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11.700" v="45" actId="20577"/>
        <pc:sldMkLst>
          <pc:docMk/>
          <pc:sldMk cId="3391709636" sldId="317"/>
        </pc:sldMkLst>
        <pc:spChg chg="mod">
          <ac:chgData name="1706007 - Md. Rafiqul Islam Rafi" userId="S::1706007@eee.buet.ac.bd::58c8849a-4675-4136-805d-1b1dd8c7f7f5" providerId="AD" clId="Web-{44A616A5-6140-4EBA-A402-CECEB3A30AE5}" dt="2023-02-24T14:02:11.700" v="45" actId="20577"/>
          <ac:spMkLst>
            <pc:docMk/>
            <pc:sldMk cId="3391709636" sldId="317"/>
            <ac:spMk id="5" creationId="{D2D2C159-95D7-A2F3-9FDE-012547949EEE}"/>
          </ac:spMkLst>
        </pc:spChg>
        <pc:spChg chg="mod">
          <ac:chgData name="1706007 - Md. Rafiqul Islam Rafi" userId="S::1706007@eee.buet.ac.bd::58c8849a-4675-4136-805d-1b1dd8c7f7f5" providerId="AD" clId="Web-{44A616A5-6140-4EBA-A402-CECEB3A30AE5}" dt="2023-02-24T14:01:28.917" v="44" actId="14100"/>
          <ac:spMkLst>
            <pc:docMk/>
            <pc:sldMk cId="3391709636" sldId="317"/>
            <ac:spMk id="12" creationId="{4BF9FD58-E8FE-DCD8-9C56-D07367F00A8F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32.122" v="47" actId="20577"/>
        <pc:sldMkLst>
          <pc:docMk/>
          <pc:sldMk cId="3801252749" sldId="318"/>
        </pc:sldMkLst>
        <pc:spChg chg="mod">
          <ac:chgData name="1706007 - Md. Rafiqul Islam Rafi" userId="S::1706007@eee.buet.ac.bd::58c8849a-4675-4136-805d-1b1dd8c7f7f5" providerId="AD" clId="Web-{44A616A5-6140-4EBA-A402-CECEB3A30AE5}" dt="2023-02-24T14:02:32.122" v="47" actId="20577"/>
          <ac:spMkLst>
            <pc:docMk/>
            <pc:sldMk cId="3801252749" sldId="318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25.209" v="21" actId="20577"/>
        <pc:sldMkLst>
          <pc:docMk/>
          <pc:sldMk cId="1805039380" sldId="319"/>
        </pc:sldMkLst>
        <pc:spChg chg="mod">
          <ac:chgData name="1706007 - Md. Rafiqul Islam Rafi" userId="S::1706007@eee.buet.ac.bd::58c8849a-4675-4136-805d-1b1dd8c7f7f5" providerId="AD" clId="Web-{44A616A5-6140-4EBA-A402-CECEB3A30AE5}" dt="2023-02-24T13:59:25.209" v="21" actId="20577"/>
          <ac:spMkLst>
            <pc:docMk/>
            <pc:sldMk cId="1805039380" sldId="319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59.702" v="52" actId="20577"/>
        <pc:sldMkLst>
          <pc:docMk/>
          <pc:sldMk cId="3560638653" sldId="321"/>
        </pc:sldMkLst>
        <pc:spChg chg="mod">
          <ac:chgData name="1706007 - Md. Rafiqul Islam Rafi" userId="S::1706007@eee.buet.ac.bd::58c8849a-4675-4136-805d-1b1dd8c7f7f5" providerId="AD" clId="Web-{44A616A5-6140-4EBA-A402-CECEB3A30AE5}" dt="2023-02-24T14:02:59.702" v="52" actId="20577"/>
          <ac:spMkLst>
            <pc:docMk/>
            <pc:sldMk cId="3560638653" sldId="321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30.209" v="22" actId="20577"/>
        <pc:sldMkLst>
          <pc:docMk/>
          <pc:sldMk cId="579516420" sldId="322"/>
        </pc:sldMkLst>
        <pc:spChg chg="mod">
          <ac:chgData name="1706007 - Md. Rafiqul Islam Rafi" userId="S::1706007@eee.buet.ac.bd::58c8849a-4675-4136-805d-1b1dd8c7f7f5" providerId="AD" clId="Web-{44A616A5-6140-4EBA-A402-CECEB3A30AE5}" dt="2023-02-24T13:59:30.209" v="22" actId="20577"/>
          <ac:spMkLst>
            <pc:docMk/>
            <pc:sldMk cId="579516420" sldId="322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52.788" v="26" actId="20577"/>
        <pc:sldMkLst>
          <pc:docMk/>
          <pc:sldMk cId="3844296302" sldId="323"/>
        </pc:sldMkLst>
        <pc:spChg chg="mod">
          <ac:chgData name="1706007 - Md. Rafiqul Islam Rafi" userId="S::1706007@eee.buet.ac.bd::58c8849a-4675-4136-805d-1b1dd8c7f7f5" providerId="AD" clId="Web-{44A616A5-6140-4EBA-A402-CECEB3A30AE5}" dt="2023-02-24T13:59:52.788" v="26" actId="20577"/>
          <ac:spMkLst>
            <pc:docMk/>
            <pc:sldMk cId="3844296302" sldId="323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0:01.070" v="28" actId="20577"/>
        <pc:sldMkLst>
          <pc:docMk/>
          <pc:sldMk cId="598014521" sldId="324"/>
        </pc:sldMkLst>
        <pc:spChg chg="mod">
          <ac:chgData name="1706007 - Md. Rafiqul Islam Rafi" userId="S::1706007@eee.buet.ac.bd::58c8849a-4675-4136-805d-1b1dd8c7f7f5" providerId="AD" clId="Web-{44A616A5-6140-4EBA-A402-CECEB3A30AE5}" dt="2023-02-24T14:00:01.070" v="28" actId="20577"/>
          <ac:spMkLst>
            <pc:docMk/>
            <pc:sldMk cId="598014521" sldId="324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0:21.492" v="34" actId="20577"/>
        <pc:sldMkLst>
          <pc:docMk/>
          <pc:sldMk cId="3169806119" sldId="325"/>
        </pc:sldMkLst>
        <pc:spChg chg="mod">
          <ac:chgData name="1706007 - Md. Rafiqul Islam Rafi" userId="S::1706007@eee.buet.ac.bd::58c8849a-4675-4136-805d-1b1dd8c7f7f5" providerId="AD" clId="Web-{44A616A5-6140-4EBA-A402-CECEB3A30AE5}" dt="2023-02-24T14:00:21.492" v="34" actId="20577"/>
          <ac:spMkLst>
            <pc:docMk/>
            <pc:sldMk cId="3169806119" sldId="325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0:57.587" v="40" actId="20577"/>
        <pc:sldMkLst>
          <pc:docMk/>
          <pc:sldMk cId="1774193219" sldId="326"/>
        </pc:sldMkLst>
        <pc:spChg chg="mod">
          <ac:chgData name="1706007 - Md. Rafiqul Islam Rafi" userId="S::1706007@eee.buet.ac.bd::58c8849a-4675-4136-805d-1b1dd8c7f7f5" providerId="AD" clId="Web-{44A616A5-6140-4EBA-A402-CECEB3A30AE5}" dt="2023-02-24T14:00:57.587" v="40" actId="20577"/>
          <ac:spMkLst>
            <pc:docMk/>
            <pc:sldMk cId="1774193219" sldId="326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1:14.463" v="42" actId="20577"/>
        <pc:sldMkLst>
          <pc:docMk/>
          <pc:sldMk cId="3704412930" sldId="327"/>
        </pc:sldMkLst>
        <pc:spChg chg="mod">
          <ac:chgData name="1706007 - Md. Rafiqul Islam Rafi" userId="S::1706007@eee.buet.ac.bd::58c8849a-4675-4136-805d-1b1dd8c7f7f5" providerId="AD" clId="Web-{44A616A5-6140-4EBA-A402-CECEB3A30AE5}" dt="2023-02-24T14:01:14.463" v="42" actId="20577"/>
          <ac:spMkLst>
            <pc:docMk/>
            <pc:sldMk cId="3704412930" sldId="327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1:19.370" v="43" actId="20577"/>
        <pc:sldMkLst>
          <pc:docMk/>
          <pc:sldMk cId="2496880522" sldId="328"/>
        </pc:sldMkLst>
        <pc:spChg chg="mod">
          <ac:chgData name="1706007 - Md. Rafiqul Islam Rafi" userId="S::1706007@eee.buet.ac.bd::58c8849a-4675-4136-805d-1b1dd8c7f7f5" providerId="AD" clId="Web-{44A616A5-6140-4EBA-A402-CECEB3A30AE5}" dt="2023-02-24T14:01:19.370" v="43" actId="20577"/>
          <ac:spMkLst>
            <pc:docMk/>
            <pc:sldMk cId="2496880522" sldId="328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2:37.248" v="48" actId="20577"/>
        <pc:sldMkLst>
          <pc:docMk/>
          <pc:sldMk cId="561384419" sldId="329"/>
        </pc:sldMkLst>
        <pc:spChg chg="mod">
          <ac:chgData name="1706007 - Md. Rafiqul Islam Rafi" userId="S::1706007@eee.buet.ac.bd::58c8849a-4675-4136-805d-1b1dd8c7f7f5" providerId="AD" clId="Web-{44A616A5-6140-4EBA-A402-CECEB3A30AE5}" dt="2023-02-24T14:02:37.248" v="48" actId="20577"/>
          <ac:spMkLst>
            <pc:docMk/>
            <pc:sldMk cId="561384419" sldId="329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47.319" v="25" actId="20577"/>
        <pc:sldMkLst>
          <pc:docMk/>
          <pc:sldMk cId="4021843152" sldId="330"/>
        </pc:sldMkLst>
        <pc:spChg chg="mod">
          <ac:chgData name="1706007 - Md. Rafiqul Islam Rafi" userId="S::1706007@eee.buet.ac.bd::58c8849a-4675-4136-805d-1b1dd8c7f7f5" providerId="AD" clId="Web-{44A616A5-6140-4EBA-A402-CECEB3A30AE5}" dt="2023-02-24T13:59:47.319" v="25" actId="20577"/>
          <ac:spMkLst>
            <pc:docMk/>
            <pc:sldMk cId="4021843152" sldId="330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37.504" v="13" actId="20577"/>
        <pc:sldMkLst>
          <pc:docMk/>
          <pc:sldMk cId="3788154610" sldId="331"/>
        </pc:sldMkLst>
        <pc:spChg chg="mod">
          <ac:chgData name="1706007 - Md. Rafiqul Islam Rafi" userId="S::1706007@eee.buet.ac.bd::58c8849a-4675-4136-805d-1b1dd8c7f7f5" providerId="AD" clId="Web-{44A616A5-6140-4EBA-A402-CECEB3A30AE5}" dt="2023-02-24T13:58:37.504" v="13" actId="20577"/>
          <ac:spMkLst>
            <pc:docMk/>
            <pc:sldMk cId="3788154610" sldId="331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41.801" v="14" actId="20577"/>
        <pc:sldMkLst>
          <pc:docMk/>
          <pc:sldMk cId="2004847662" sldId="332"/>
        </pc:sldMkLst>
        <pc:spChg chg="mod">
          <ac:chgData name="1706007 - Md. Rafiqul Islam Rafi" userId="S::1706007@eee.buet.ac.bd::58c8849a-4675-4136-805d-1b1dd8c7f7f5" providerId="AD" clId="Web-{44A616A5-6140-4EBA-A402-CECEB3A30AE5}" dt="2023-02-24T13:58:41.801" v="14" actId="20577"/>
          <ac:spMkLst>
            <pc:docMk/>
            <pc:sldMk cId="2004847662" sldId="332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46.942" v="15" actId="20577"/>
        <pc:sldMkLst>
          <pc:docMk/>
          <pc:sldMk cId="1538389752" sldId="333"/>
        </pc:sldMkLst>
        <pc:spChg chg="mod">
          <ac:chgData name="1706007 - Md. Rafiqul Islam Rafi" userId="S::1706007@eee.buet.ac.bd::58c8849a-4675-4136-805d-1b1dd8c7f7f5" providerId="AD" clId="Web-{44A616A5-6140-4EBA-A402-CECEB3A30AE5}" dt="2023-02-24T13:58:46.942" v="15" actId="20577"/>
          <ac:spMkLst>
            <pc:docMk/>
            <pc:sldMk cId="1538389752" sldId="333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53.348" v="16" actId="20577"/>
        <pc:sldMkLst>
          <pc:docMk/>
          <pc:sldMk cId="1084686568" sldId="334"/>
        </pc:sldMkLst>
        <pc:spChg chg="mod">
          <ac:chgData name="1706007 - Md. Rafiqul Islam Rafi" userId="S::1706007@eee.buet.ac.bd::58c8849a-4675-4136-805d-1b1dd8c7f7f5" providerId="AD" clId="Web-{44A616A5-6140-4EBA-A402-CECEB3A30AE5}" dt="2023-02-24T13:58:53.348" v="16" actId="20577"/>
          <ac:spMkLst>
            <pc:docMk/>
            <pc:sldMk cId="1084686568" sldId="334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32.879" v="12" actId="20577"/>
        <pc:sldMkLst>
          <pc:docMk/>
          <pc:sldMk cId="1799305973" sldId="335"/>
        </pc:sldMkLst>
        <pc:spChg chg="mod">
          <ac:chgData name="1706007 - Md. Rafiqul Islam Rafi" userId="S::1706007@eee.buet.ac.bd::58c8849a-4675-4136-805d-1b1dd8c7f7f5" providerId="AD" clId="Web-{44A616A5-6140-4EBA-A402-CECEB3A30AE5}" dt="2023-02-24T13:58:32.879" v="12" actId="20577"/>
          <ac:spMkLst>
            <pc:docMk/>
            <pc:sldMk cId="1799305973" sldId="335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35.897" v="23" actId="20577"/>
        <pc:sldMkLst>
          <pc:docMk/>
          <pc:sldMk cId="3069416243" sldId="336"/>
        </pc:sldMkLst>
        <pc:spChg chg="mod">
          <ac:chgData name="1706007 - Md. Rafiqul Islam Rafi" userId="S::1706007@eee.buet.ac.bd::58c8849a-4675-4136-805d-1b1dd8c7f7f5" providerId="AD" clId="Web-{44A616A5-6140-4EBA-A402-CECEB3A30AE5}" dt="2023-02-24T13:59:35.897" v="23" actId="20577"/>
          <ac:spMkLst>
            <pc:docMk/>
            <pc:sldMk cId="3069416243" sldId="336"/>
            <ac:spMk id="5" creationId="{3E6A5443-A65C-9268-142C-8393CA020F28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4:00:52.290" v="39" actId="20577"/>
        <pc:sldMkLst>
          <pc:docMk/>
          <pc:sldMk cId="1106208670" sldId="337"/>
        </pc:sldMkLst>
        <pc:spChg chg="mod">
          <ac:chgData name="1706007 - Md. Rafiqul Islam Rafi" userId="S::1706007@eee.buet.ac.bd::58c8849a-4675-4136-805d-1b1dd8c7f7f5" providerId="AD" clId="Web-{44A616A5-6140-4EBA-A402-CECEB3A30AE5}" dt="2023-02-24T14:00:52.290" v="39" actId="20577"/>
          <ac:spMkLst>
            <pc:docMk/>
            <pc:sldMk cId="1106208670" sldId="337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8:21.816" v="9" actId="20577"/>
        <pc:sldMkLst>
          <pc:docMk/>
          <pc:sldMk cId="3046144309" sldId="338"/>
        </pc:sldMkLst>
        <pc:spChg chg="mod">
          <ac:chgData name="1706007 - Md. Rafiqul Islam Rafi" userId="S::1706007@eee.buet.ac.bd::58c8849a-4675-4136-805d-1b1dd8c7f7f5" providerId="AD" clId="Web-{44A616A5-6140-4EBA-A402-CECEB3A30AE5}" dt="2023-02-24T13:58:21.816" v="9" actId="20577"/>
          <ac:spMkLst>
            <pc:docMk/>
            <pc:sldMk cId="3046144309" sldId="338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00.145" v="17" actId="20577"/>
        <pc:sldMkLst>
          <pc:docMk/>
          <pc:sldMk cId="845012022" sldId="339"/>
        </pc:sldMkLst>
        <pc:spChg chg="mod">
          <ac:chgData name="1706007 - Md. Rafiqul Islam Rafi" userId="S::1706007@eee.buet.ac.bd::58c8849a-4675-4136-805d-1b1dd8c7f7f5" providerId="AD" clId="Web-{44A616A5-6140-4EBA-A402-CECEB3A30AE5}" dt="2023-02-24T13:59:00.145" v="17" actId="20577"/>
          <ac:spMkLst>
            <pc:docMk/>
            <pc:sldMk cId="845012022" sldId="339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05.395" v="18" actId="20577"/>
        <pc:sldMkLst>
          <pc:docMk/>
          <pc:sldMk cId="3501034788" sldId="340"/>
        </pc:sldMkLst>
        <pc:spChg chg="mod">
          <ac:chgData name="1706007 - Md. Rafiqul Islam Rafi" userId="S::1706007@eee.buet.ac.bd::58c8849a-4675-4136-805d-1b1dd8c7f7f5" providerId="AD" clId="Web-{44A616A5-6140-4EBA-A402-CECEB3A30AE5}" dt="2023-02-24T13:59:05.395" v="18" actId="20577"/>
          <ac:spMkLst>
            <pc:docMk/>
            <pc:sldMk cId="3501034788" sldId="340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10.114" v="19" actId="20577"/>
        <pc:sldMkLst>
          <pc:docMk/>
          <pc:sldMk cId="3823062634" sldId="341"/>
        </pc:sldMkLst>
        <pc:spChg chg="mod">
          <ac:chgData name="1706007 - Md. Rafiqul Islam Rafi" userId="S::1706007@eee.buet.ac.bd::58c8849a-4675-4136-805d-1b1dd8c7f7f5" providerId="AD" clId="Web-{44A616A5-6140-4EBA-A402-CECEB3A30AE5}" dt="2023-02-24T13:59:10.114" v="19" actId="20577"/>
          <ac:spMkLst>
            <pc:docMk/>
            <pc:sldMk cId="3823062634" sldId="341"/>
            <ac:spMk id="5" creationId="{D2D2C159-95D7-A2F3-9FDE-012547949EEE}"/>
          </ac:spMkLst>
        </pc:spChg>
      </pc:sldChg>
      <pc:sldChg chg="modSp">
        <pc:chgData name="1706007 - Md. Rafiqul Islam Rafi" userId="S::1706007@eee.buet.ac.bd::58c8849a-4675-4136-805d-1b1dd8c7f7f5" providerId="AD" clId="Web-{44A616A5-6140-4EBA-A402-CECEB3A30AE5}" dt="2023-02-24T13:59:18.740" v="20" actId="20577"/>
        <pc:sldMkLst>
          <pc:docMk/>
          <pc:sldMk cId="2979180920" sldId="342"/>
        </pc:sldMkLst>
        <pc:spChg chg="mod">
          <ac:chgData name="1706007 - Md. Rafiqul Islam Rafi" userId="S::1706007@eee.buet.ac.bd::58c8849a-4675-4136-805d-1b1dd8c7f7f5" providerId="AD" clId="Web-{44A616A5-6140-4EBA-A402-CECEB3A30AE5}" dt="2023-02-24T13:59:18.740" v="20" actId="20577"/>
          <ac:spMkLst>
            <pc:docMk/>
            <pc:sldMk cId="2979180920" sldId="342"/>
            <ac:spMk id="5" creationId="{D2D2C159-95D7-A2F3-9FDE-012547949EEE}"/>
          </ac:spMkLst>
        </pc:spChg>
      </pc:sldChg>
    </pc:docChg>
  </pc:docChgLst>
  <pc:docChgLst>
    <pc:chgData name="1706007 - Md. Rafiqul Islam Rafi" userId="S::1706007@eee.buet.ac.bd::58c8849a-4675-4136-805d-1b1dd8c7f7f5" providerId="AD" clId="Web-{4E898780-138E-43C7-B73D-6C50B446CA43}"/>
    <pc:docChg chg="addSld delSld modSld">
      <pc:chgData name="1706007 - Md. Rafiqul Islam Rafi" userId="S::1706007@eee.buet.ac.bd::58c8849a-4675-4136-805d-1b1dd8c7f7f5" providerId="AD" clId="Web-{4E898780-138E-43C7-B73D-6C50B446CA43}" dt="2023-02-24T04:52:26.372" v="187" actId="14100"/>
      <pc:docMkLst>
        <pc:docMk/>
      </pc:docMkLst>
      <pc:sldChg chg="addSp delSp modSp new del">
        <pc:chgData name="1706007 - Md. Rafiqul Islam Rafi" userId="S::1706007@eee.buet.ac.bd::58c8849a-4675-4136-805d-1b1dd8c7f7f5" providerId="AD" clId="Web-{4E898780-138E-43C7-B73D-6C50B446CA43}" dt="2023-02-24T04:36:30.147" v="80"/>
        <pc:sldMkLst>
          <pc:docMk/>
          <pc:sldMk cId="1758684796" sldId="331"/>
        </pc:sldMkLst>
        <pc:spChg chg="mod">
          <ac:chgData name="1706007 - Md. Rafiqul Islam Rafi" userId="S::1706007@eee.buet.ac.bd::58c8849a-4675-4136-805d-1b1dd8c7f7f5" providerId="AD" clId="Web-{4E898780-138E-43C7-B73D-6C50B446CA43}" dt="2023-02-24T04:33:37.502" v="76" actId="20577"/>
          <ac:spMkLst>
            <pc:docMk/>
            <pc:sldMk cId="1758684796" sldId="331"/>
            <ac:spMk id="2" creationId="{9ACD432A-4DA4-453A-160E-E439FDE99C07}"/>
          </ac:spMkLst>
        </pc:spChg>
        <pc:spChg chg="del mod">
          <ac:chgData name="1706007 - Md. Rafiqul Islam Rafi" userId="S::1706007@eee.buet.ac.bd::58c8849a-4675-4136-805d-1b1dd8c7f7f5" providerId="AD" clId="Web-{4E898780-138E-43C7-B73D-6C50B446CA43}" dt="2023-02-24T04:34:23.910" v="77"/>
          <ac:spMkLst>
            <pc:docMk/>
            <pc:sldMk cId="1758684796" sldId="331"/>
            <ac:spMk id="3" creationId="{E4AACE85-E86B-2695-9959-2833BDEB9B81}"/>
          </ac:spMkLst>
        </pc:spChg>
        <pc:spChg chg="mod">
          <ac:chgData name="1706007 - Md. Rafiqul Islam Rafi" userId="S::1706007@eee.buet.ac.bd::58c8849a-4675-4136-805d-1b1dd8c7f7f5" providerId="AD" clId="Web-{4E898780-138E-43C7-B73D-6C50B446CA43}" dt="2023-02-24T04:32:58.986" v="73" actId="20577"/>
          <ac:spMkLst>
            <pc:docMk/>
            <pc:sldMk cId="1758684796" sldId="331"/>
            <ac:spMk id="5" creationId="{322FE666-6BC9-2744-A79E-18042DCFCDAD}"/>
          </ac:spMkLst>
        </pc:spChg>
        <pc:picChg chg="add mod ord">
          <ac:chgData name="1706007 - Md. Rafiqul Islam Rafi" userId="S::1706007@eee.buet.ac.bd::58c8849a-4675-4136-805d-1b1dd8c7f7f5" providerId="AD" clId="Web-{4E898780-138E-43C7-B73D-6C50B446CA43}" dt="2023-02-24T04:35:57.318" v="78" actId="1076"/>
          <ac:picMkLst>
            <pc:docMk/>
            <pc:sldMk cId="1758684796" sldId="331"/>
            <ac:picMk id="7" creationId="{02B7ADA7-2395-5B8B-D95D-C7B53F21E18B}"/>
          </ac:picMkLst>
        </pc:picChg>
      </pc:sldChg>
      <pc:sldChg chg="addSp delSp modSp add del replId">
        <pc:chgData name="1706007 - Md. Rafiqul Islam Rafi" userId="S::1706007@eee.buet.ac.bd::58c8849a-4675-4136-805d-1b1dd8c7f7f5" providerId="AD" clId="Web-{4E898780-138E-43C7-B73D-6C50B446CA43}" dt="2023-02-24T04:38:13.634" v="137"/>
        <pc:sldMkLst>
          <pc:docMk/>
          <pc:sldMk cId="3788154610" sldId="331"/>
        </pc:sldMkLst>
        <pc:spChg chg="mod">
          <ac:chgData name="1706007 - Md. Rafiqul Islam Rafi" userId="S::1706007@eee.buet.ac.bd::58c8849a-4675-4136-805d-1b1dd8c7f7f5" providerId="AD" clId="Web-{4E898780-138E-43C7-B73D-6C50B446CA43}" dt="2023-02-24T04:37:50.243" v="135" actId="20577"/>
          <ac:spMkLst>
            <pc:docMk/>
            <pc:sldMk cId="3788154610" sldId="331"/>
            <ac:spMk id="5" creationId="{D2D2C159-95D7-A2F3-9FDE-012547949EEE}"/>
          </ac:spMkLst>
        </pc:spChg>
        <pc:spChg chg="mod">
          <ac:chgData name="1706007 - Md. Rafiqul Islam Rafi" userId="S::1706007@eee.buet.ac.bd::58c8849a-4675-4136-805d-1b1dd8c7f7f5" providerId="AD" clId="Web-{4E898780-138E-43C7-B73D-6C50B446CA43}" dt="2023-02-24T04:37:06.960" v="114" actId="20577"/>
          <ac:spMkLst>
            <pc:docMk/>
            <pc:sldMk cId="3788154610" sldId="331"/>
            <ac:spMk id="8" creationId="{823E5AEF-B40B-9A74-F1AA-1DC188585883}"/>
          </ac:spMkLst>
        </pc:spChg>
        <pc:picChg chg="del">
          <ac:chgData name="1706007 - Md. Rafiqul Islam Rafi" userId="S::1706007@eee.buet.ac.bd::58c8849a-4675-4136-805d-1b1dd8c7f7f5" providerId="AD" clId="Web-{4E898780-138E-43C7-B73D-6C50B446CA43}" dt="2023-02-24T04:36:44.241" v="83"/>
          <ac:picMkLst>
            <pc:docMk/>
            <pc:sldMk cId="3788154610" sldId="331"/>
            <ac:picMk id="2" creationId="{2F9E76CA-1BDE-7FE5-7A88-B555140C6B64}"/>
          </ac:picMkLst>
        </pc:picChg>
        <pc:picChg chg="add mod">
          <ac:chgData name="1706007 - Md. Rafiqul Islam Rafi" userId="S::1706007@eee.buet.ac.bd::58c8849a-4675-4136-805d-1b1dd8c7f7f5" providerId="AD" clId="Web-{4E898780-138E-43C7-B73D-6C50B446CA43}" dt="2023-02-24T04:37:36.398" v="119" actId="14100"/>
          <ac:picMkLst>
            <pc:docMk/>
            <pc:sldMk cId="3788154610" sldId="331"/>
            <ac:picMk id="3" creationId="{682F41DE-CEE9-4A58-2D3A-586E02D318A3}"/>
          </ac:picMkLst>
        </pc:picChg>
      </pc:sldChg>
      <pc:sldChg chg="addSp delSp modSp add replId">
        <pc:chgData name="1706007 - Md. Rafiqul Islam Rafi" userId="S::1706007@eee.buet.ac.bd::58c8849a-4675-4136-805d-1b1dd8c7f7f5" providerId="AD" clId="Web-{4E898780-138E-43C7-B73D-6C50B446CA43}" dt="2023-02-24T04:41:10.841" v="152" actId="14100"/>
        <pc:sldMkLst>
          <pc:docMk/>
          <pc:sldMk cId="2004847662" sldId="332"/>
        </pc:sldMkLst>
        <pc:spChg chg="mod">
          <ac:chgData name="1706007 - Md. Rafiqul Islam Rafi" userId="S::1706007@eee.buet.ac.bd::58c8849a-4675-4136-805d-1b1dd8c7f7f5" providerId="AD" clId="Web-{4E898780-138E-43C7-B73D-6C50B446CA43}" dt="2023-02-24T04:38:58.369" v="145" actId="20577"/>
          <ac:spMkLst>
            <pc:docMk/>
            <pc:sldMk cId="2004847662" sldId="332"/>
            <ac:spMk id="8" creationId="{823E5AEF-B40B-9A74-F1AA-1DC188585883}"/>
          </ac:spMkLst>
        </pc:spChg>
        <pc:picChg chg="add mod">
          <ac:chgData name="1706007 - Md. Rafiqul Islam Rafi" userId="S::1706007@eee.buet.ac.bd::58c8849a-4675-4136-805d-1b1dd8c7f7f5" providerId="AD" clId="Web-{4E898780-138E-43C7-B73D-6C50B446CA43}" dt="2023-02-24T04:41:10.841" v="152" actId="14100"/>
          <ac:picMkLst>
            <pc:docMk/>
            <pc:sldMk cId="2004847662" sldId="332"/>
            <ac:picMk id="2" creationId="{E13B3F6F-BD38-5C04-D94F-B65F2CDD3FA1}"/>
          </ac:picMkLst>
        </pc:picChg>
        <pc:picChg chg="del">
          <ac:chgData name="1706007 - Md. Rafiqul Islam Rafi" userId="S::1706007@eee.buet.ac.bd::58c8849a-4675-4136-805d-1b1dd8c7f7f5" providerId="AD" clId="Web-{4E898780-138E-43C7-B73D-6C50B446CA43}" dt="2023-02-24T04:40:44.372" v="146"/>
          <ac:picMkLst>
            <pc:docMk/>
            <pc:sldMk cId="2004847662" sldId="332"/>
            <ac:picMk id="3" creationId="{682F41DE-CEE9-4A58-2D3A-586E02D318A3}"/>
          </ac:picMkLst>
        </pc:picChg>
      </pc:sldChg>
      <pc:sldChg chg="new del">
        <pc:chgData name="1706007 - Md. Rafiqul Islam Rafi" userId="S::1706007@eee.buet.ac.bd::58c8849a-4675-4136-805d-1b1dd8c7f7f5" providerId="AD" clId="Web-{4E898780-138E-43C7-B73D-6C50B446CA43}" dt="2023-02-24T04:36:34.850" v="81"/>
        <pc:sldMkLst>
          <pc:docMk/>
          <pc:sldMk cId="3581074417" sldId="332"/>
        </pc:sldMkLst>
      </pc:sldChg>
      <pc:sldChg chg="addSp delSp modSp add replId">
        <pc:chgData name="1706007 - Md. Rafiqul Islam Rafi" userId="S::1706007@eee.buet.ac.bd::58c8849a-4675-4136-805d-1b1dd8c7f7f5" providerId="AD" clId="Web-{4E898780-138E-43C7-B73D-6C50B446CA43}" dt="2023-02-24T04:51:03.542" v="178" actId="14100"/>
        <pc:sldMkLst>
          <pc:docMk/>
          <pc:sldMk cId="1538389752" sldId="333"/>
        </pc:sldMkLst>
        <pc:picChg chg="del">
          <ac:chgData name="1706007 - Md. Rafiqul Islam Rafi" userId="S::1706007@eee.buet.ac.bd::58c8849a-4675-4136-805d-1b1dd8c7f7f5" providerId="AD" clId="Web-{4E898780-138E-43C7-B73D-6C50B446CA43}" dt="2023-02-24T04:41:24.279" v="154"/>
          <ac:picMkLst>
            <pc:docMk/>
            <pc:sldMk cId="1538389752" sldId="333"/>
            <ac:picMk id="2" creationId="{E13B3F6F-BD38-5C04-D94F-B65F2CDD3FA1}"/>
          </ac:picMkLst>
        </pc:picChg>
        <pc:picChg chg="add mod">
          <ac:chgData name="1706007 - Md. Rafiqul Islam Rafi" userId="S::1706007@eee.buet.ac.bd::58c8849a-4675-4136-805d-1b1dd8c7f7f5" providerId="AD" clId="Web-{4E898780-138E-43C7-B73D-6C50B446CA43}" dt="2023-02-24T04:42:49.296" v="159" actId="14100"/>
          <ac:picMkLst>
            <pc:docMk/>
            <pc:sldMk cId="1538389752" sldId="333"/>
            <ac:picMk id="3" creationId="{B8053D8F-6A8F-47BF-C3E2-5FD8BC80A921}"/>
          </ac:picMkLst>
        </pc:picChg>
        <pc:picChg chg="add mod">
          <ac:chgData name="1706007 - Md. Rafiqul Islam Rafi" userId="S::1706007@eee.buet.ac.bd::58c8849a-4675-4136-805d-1b1dd8c7f7f5" providerId="AD" clId="Web-{4E898780-138E-43C7-B73D-6C50B446CA43}" dt="2023-02-24T04:51:03.542" v="178" actId="14100"/>
          <ac:picMkLst>
            <pc:docMk/>
            <pc:sldMk cId="1538389752" sldId="333"/>
            <ac:picMk id="9" creationId="{60AA8E59-825E-9066-E994-71A9C9890940}"/>
          </ac:picMkLst>
        </pc:picChg>
        <pc:picChg chg="add mod">
          <ac:chgData name="1706007 - Md. Rafiqul Islam Rafi" userId="S::1706007@eee.buet.ac.bd::58c8849a-4675-4136-805d-1b1dd8c7f7f5" providerId="AD" clId="Web-{4E898780-138E-43C7-B73D-6C50B446CA43}" dt="2023-02-24T04:50:51.620" v="176" actId="14100"/>
          <ac:picMkLst>
            <pc:docMk/>
            <pc:sldMk cId="1538389752" sldId="333"/>
            <ac:picMk id="10" creationId="{14D5363F-2213-46EE-81A2-A2C680A933BE}"/>
          </ac:picMkLst>
        </pc:picChg>
      </pc:sldChg>
      <pc:sldChg chg="addSp delSp modSp add replId">
        <pc:chgData name="1706007 - Md. Rafiqul Islam Rafi" userId="S::1706007@eee.buet.ac.bd::58c8849a-4675-4136-805d-1b1dd8c7f7f5" providerId="AD" clId="Web-{4E898780-138E-43C7-B73D-6C50B446CA43}" dt="2023-02-24T04:52:26.372" v="187" actId="14100"/>
        <pc:sldMkLst>
          <pc:docMk/>
          <pc:sldMk cId="1084686568" sldId="334"/>
        </pc:sldMkLst>
        <pc:picChg chg="add del mod">
          <ac:chgData name="1706007 - Md. Rafiqul Islam Rafi" userId="S::1706007@eee.buet.ac.bd::58c8849a-4675-4136-805d-1b1dd8c7f7f5" providerId="AD" clId="Web-{4E898780-138E-43C7-B73D-6C50B446CA43}" dt="2023-02-24T04:51:09.433" v="179"/>
          <ac:picMkLst>
            <pc:docMk/>
            <pc:sldMk cId="1084686568" sldId="334"/>
            <ac:picMk id="2" creationId="{97BE2C9B-3F63-F46B-006E-F5C78943A6CC}"/>
          </ac:picMkLst>
        </pc:picChg>
        <pc:picChg chg="del">
          <ac:chgData name="1706007 - Md. Rafiqul Islam Rafi" userId="S::1706007@eee.buet.ac.bd::58c8849a-4675-4136-805d-1b1dd8c7f7f5" providerId="AD" clId="Web-{4E898780-138E-43C7-B73D-6C50B446CA43}" dt="2023-02-24T04:47:33.975" v="168"/>
          <ac:picMkLst>
            <pc:docMk/>
            <pc:sldMk cId="1084686568" sldId="334"/>
            <ac:picMk id="3" creationId="{B8053D8F-6A8F-47BF-C3E2-5FD8BC80A921}"/>
          </ac:picMkLst>
        </pc:picChg>
        <pc:picChg chg="del">
          <ac:chgData name="1706007 - Md. Rafiqul Islam Rafi" userId="S::1706007@eee.buet.ac.bd::58c8849a-4675-4136-805d-1b1dd8c7f7f5" providerId="AD" clId="Web-{4E898780-138E-43C7-B73D-6C50B446CA43}" dt="2023-02-24T04:47:36.366" v="169"/>
          <ac:picMkLst>
            <pc:docMk/>
            <pc:sldMk cId="1084686568" sldId="334"/>
            <ac:picMk id="9" creationId="{60AA8E59-825E-9066-E994-71A9C9890940}"/>
          </ac:picMkLst>
        </pc:picChg>
        <pc:picChg chg="add mod">
          <ac:chgData name="1706007 - Md. Rafiqul Islam Rafi" userId="S::1706007@eee.buet.ac.bd::58c8849a-4675-4136-805d-1b1dd8c7f7f5" providerId="AD" clId="Web-{4E898780-138E-43C7-B73D-6C50B446CA43}" dt="2023-02-24T04:52:26.372" v="187" actId="14100"/>
          <ac:picMkLst>
            <pc:docMk/>
            <pc:sldMk cId="1084686568" sldId="334"/>
            <ac:picMk id="10" creationId="{F331774F-BD7C-70AD-28A1-E1075EDBE888}"/>
          </ac:picMkLst>
        </pc:picChg>
      </pc:sldChg>
    </pc:docChg>
  </pc:docChgLst>
  <pc:docChgLst>
    <pc:chgData name="1706017 - Md. Jahidul Hoq Emon" userId="S::1706017@eee.buet.ac.bd::495974f6-ef11-4437-b43d-84fc84eaf7a6" providerId="AD" clId="Web-{D4EA38AC-9966-4CDB-B22E-87E5E6B72EE1}"/>
    <pc:docChg chg="modSld">
      <pc:chgData name="1706017 - Md. Jahidul Hoq Emon" userId="S::1706017@eee.buet.ac.bd::495974f6-ef11-4437-b43d-84fc84eaf7a6" providerId="AD" clId="Web-{D4EA38AC-9966-4CDB-B22E-87E5E6B72EE1}" dt="2023-02-24T03:45:12.248" v="103" actId="20577"/>
      <pc:docMkLst>
        <pc:docMk/>
      </pc:docMkLst>
      <pc:sldChg chg="addSp modSp">
        <pc:chgData name="1706017 - Md. Jahidul Hoq Emon" userId="S::1706017@eee.buet.ac.bd::495974f6-ef11-4437-b43d-84fc84eaf7a6" providerId="AD" clId="Web-{D4EA38AC-9966-4CDB-B22E-87E5E6B72EE1}" dt="2023-02-24T03:25:25.662" v="12" actId="14100"/>
        <pc:sldMkLst>
          <pc:docMk/>
          <pc:sldMk cId="3447552493" sldId="313"/>
        </pc:sldMkLst>
        <pc:picChg chg="add mod">
          <ac:chgData name="1706017 - Md. Jahidul Hoq Emon" userId="S::1706017@eee.buet.ac.bd::495974f6-ef11-4437-b43d-84fc84eaf7a6" providerId="AD" clId="Web-{D4EA38AC-9966-4CDB-B22E-87E5E6B72EE1}" dt="2023-02-24T03:25:25.662" v="12" actId="14100"/>
          <ac:picMkLst>
            <pc:docMk/>
            <pc:sldMk cId="3447552493" sldId="313"/>
            <ac:picMk id="2" creationId="{AB464F05-4F23-2448-DB7F-5804A631A200}"/>
          </ac:picMkLst>
        </pc:picChg>
      </pc:sldChg>
      <pc:sldChg chg="addSp delSp modSp">
        <pc:chgData name="1706017 - Md. Jahidul Hoq Emon" userId="S::1706017@eee.buet.ac.bd::495974f6-ef11-4437-b43d-84fc84eaf7a6" providerId="AD" clId="Web-{D4EA38AC-9966-4CDB-B22E-87E5E6B72EE1}" dt="2023-02-24T03:45:12.248" v="103" actId="20577"/>
        <pc:sldMkLst>
          <pc:docMk/>
          <pc:sldMk cId="3391709636" sldId="317"/>
        </pc:sldMkLst>
        <pc:spChg chg="add del mod">
          <ac:chgData name="1706017 - Md. Jahidul Hoq Emon" userId="S::1706017@eee.buet.ac.bd::495974f6-ef11-4437-b43d-84fc84eaf7a6" providerId="AD" clId="Web-{D4EA38AC-9966-4CDB-B22E-87E5E6B72EE1}" dt="2023-02-24T03:30:31.969" v="27"/>
          <ac:spMkLst>
            <pc:docMk/>
            <pc:sldMk cId="3391709636" sldId="317"/>
            <ac:spMk id="3" creationId="{786ED974-EF4B-2730-1FFF-8DD8133B5DEE}"/>
          </ac:spMkLst>
        </pc:spChg>
        <pc:spChg chg="add mod">
          <ac:chgData name="1706017 - Md. Jahidul Hoq Emon" userId="S::1706017@eee.buet.ac.bd::495974f6-ef11-4437-b43d-84fc84eaf7a6" providerId="AD" clId="Web-{D4EA38AC-9966-4CDB-B22E-87E5E6B72EE1}" dt="2023-02-24T03:44:49.575" v="101" actId="20577"/>
          <ac:spMkLst>
            <pc:docMk/>
            <pc:sldMk cId="3391709636" sldId="317"/>
            <ac:spMk id="9" creationId="{BCCF347A-3B65-D183-AFBB-FAE31BD8864A}"/>
          </ac:spMkLst>
        </pc:spChg>
        <pc:spChg chg="add mod">
          <ac:chgData name="1706017 - Md. Jahidul Hoq Emon" userId="S::1706017@eee.buet.ac.bd::495974f6-ef11-4437-b43d-84fc84eaf7a6" providerId="AD" clId="Web-{D4EA38AC-9966-4CDB-B22E-87E5E6B72EE1}" dt="2023-02-24T03:45:12.248" v="103" actId="20577"/>
          <ac:spMkLst>
            <pc:docMk/>
            <pc:sldMk cId="3391709636" sldId="317"/>
            <ac:spMk id="12" creationId="{4BF9FD58-E8FE-DCD8-9C56-D07367F00A8F}"/>
          </ac:spMkLst>
        </pc:spChg>
        <pc:picChg chg="add mod">
          <ac:chgData name="1706017 - Md. Jahidul Hoq Emon" userId="S::1706017@eee.buet.ac.bd::495974f6-ef11-4437-b43d-84fc84eaf7a6" providerId="AD" clId="Web-{D4EA38AC-9966-4CDB-B22E-87E5E6B72EE1}" dt="2023-02-24T03:42:57.134" v="62" actId="14100"/>
          <ac:picMkLst>
            <pc:docMk/>
            <pc:sldMk cId="3391709636" sldId="317"/>
            <ac:picMk id="10" creationId="{71E1666D-38D1-F753-08E2-3A3B253D184E}"/>
          </ac:picMkLst>
        </pc:picChg>
        <pc:picChg chg="add mod">
          <ac:chgData name="1706017 - Md. Jahidul Hoq Emon" userId="S::1706017@eee.buet.ac.bd::495974f6-ef11-4437-b43d-84fc84eaf7a6" providerId="AD" clId="Web-{D4EA38AC-9966-4CDB-B22E-87E5E6B72EE1}" dt="2023-02-24T03:43:10.541" v="67" actId="1076"/>
          <ac:picMkLst>
            <pc:docMk/>
            <pc:sldMk cId="3391709636" sldId="317"/>
            <ac:picMk id="11" creationId="{94F80976-37E0-6FDF-7CE2-A5FE912CA36E}"/>
          </ac:picMkLst>
        </pc:picChg>
        <pc:picChg chg="add mod">
          <ac:chgData name="1706017 - Md. Jahidul Hoq Emon" userId="S::1706017@eee.buet.ac.bd::495974f6-ef11-4437-b43d-84fc84eaf7a6" providerId="AD" clId="Web-{D4EA38AC-9966-4CDB-B22E-87E5E6B72EE1}" dt="2023-02-24T03:42:45.509" v="57" actId="14100"/>
          <ac:picMkLst>
            <pc:docMk/>
            <pc:sldMk cId="3391709636" sldId="317"/>
            <ac:picMk id="13" creationId="{86BFFF40-3D52-F33A-D16F-D8EE48D58C02}"/>
          </ac:picMkLst>
        </pc:picChg>
        <pc:picChg chg="add mod">
          <ac:chgData name="1706017 - Md. Jahidul Hoq Emon" userId="S::1706017@eee.buet.ac.bd::495974f6-ef11-4437-b43d-84fc84eaf7a6" providerId="AD" clId="Web-{D4EA38AC-9966-4CDB-B22E-87E5E6B72EE1}" dt="2023-02-24T03:44:11.840" v="88" actId="14100"/>
          <ac:picMkLst>
            <pc:docMk/>
            <pc:sldMk cId="3391709636" sldId="317"/>
            <ac:picMk id="14" creationId="{9539B65F-9583-1CAE-A233-CD70F6F8C641}"/>
          </ac:picMkLst>
        </pc:picChg>
      </pc:sldChg>
      <pc:sldChg chg="addSp modSp">
        <pc:chgData name="1706017 - Md. Jahidul Hoq Emon" userId="S::1706017@eee.buet.ac.bd::495974f6-ef11-4437-b43d-84fc84eaf7a6" providerId="AD" clId="Web-{D4EA38AC-9966-4CDB-B22E-87E5E6B72EE1}" dt="2023-02-24T03:28:13.621" v="21" actId="14100"/>
        <pc:sldMkLst>
          <pc:docMk/>
          <pc:sldMk cId="2496880522" sldId="328"/>
        </pc:sldMkLst>
        <pc:picChg chg="add mod">
          <ac:chgData name="1706017 - Md. Jahidul Hoq Emon" userId="S::1706017@eee.buet.ac.bd::495974f6-ef11-4437-b43d-84fc84eaf7a6" providerId="AD" clId="Web-{D4EA38AC-9966-4CDB-B22E-87E5E6B72EE1}" dt="2023-02-24T03:28:13.621" v="21" actId="14100"/>
          <ac:picMkLst>
            <pc:docMk/>
            <pc:sldMk cId="2496880522" sldId="328"/>
            <ac:picMk id="2" creationId="{B9520B48-8261-579A-75FD-BB9DB5A6E9B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0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0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24575,'-4'0'0,"-2"5"0,1 5 0,0 6 0,2 4 0,1 3 0,1 3 0,1 1 0,0 0 0,0 0 0,0 0 0,0-5-8191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2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701 501 24575,'-27'-26'0,"20"21"0,0-1 0,0 0 0,1-1 0,0 0 0,0 0 0,1 0 0,-7-12 0,-32-69 0,44 86 0,-1 0 0,1 0 0,-1 0 0,1 0 0,0 0 0,-1 0 0,1 0 0,0 0 0,0 1 0,1-1 0,-1 0 0,0 0 0,1 0 0,-1 0 0,1 0 0,-1 0 0,1 1 0,0-1 0,0 0 0,0 0 0,0 1 0,0-1 0,0 1 0,0-1 0,1 1 0,-1-1 0,0 1 0,1 0 0,-1 0 0,4-2 0,5-5 0,0 2 0,0-1 0,20-7 0,34-10 0,1 2 0,1 4 0,83-13 0,-107 23 0,-1 2 0,81-2 0,-117 10 0,-11 2 0,-20 7 0,19-9 0,-520 160 0,-14-42 0,476-106 0,34-8 0,27-8 0,8-3 0,13-6 0,257-106 0,-202 90 0,615-214 0,-1307 469 0,250-87 0,361-138 0,11-4 0,22-8 0,40-15 0,201-76 0,-231 84 0,-26 12 0,1 0 0,-1 0 0,0 1 0,18-5 0,-25 8 0,-1 0 0,1 1 0,-1-1 0,1 0 0,-1 1 0,1-1 0,-1 0 0,0 1 0,1-1 0,-1 1 0,0-1 0,1 0 0,-1 1 0,0-1 0,0 1 0,1-1 0,-1 1 0,0-1 0,0 1 0,0-1 0,0 1 0,0-1 0,0 1 0,1-1 0,-1 1 0,0-1 0,-1 1 0,1-1 0,0 1 0,0-1 0,0 1 0,0-1 0,0 1 0,0-1 0,-1 1 0,1 0 0,-6 28 0,5-23 0,-1-2 0,3-20 0,3-24 0,3 12 0,-1 6 0,-2-1 0,0 1 0,2-47 0,-7 58 0,0-23 0,1 33 0,-1 0 0,1-1 0,0 1 0,1 0 0,-1 0 0,0-1 0,0 1 0,0 0 0,1 0 0,-1-1 0,1 1 0,-1 0 0,1 0 0,-1 0 0,1 0 0,0 0 0,-1 0 0,2-1 0,-1 1 0,0 1 0,-1 0 0,1 0 0,0 0 0,0 0 0,-1 0 0,1 0 0,0 0 0,-1 0 0,1 1 0,0-1 0,-1 0 0,1 0 0,0 0 0,-1 1 0,1-1 0,0 0 0,-1 1 0,1-1 0,-1 1 0,1-1 0,-1 1 0,1-1 0,-1 1 0,1-1 0,-1 1 0,1-1 0,-1 1 0,0 0 0,1-1 0,-1 1 0,0 0 0,0-1 0,1 1 0,-1 0 0,0-1 0,0 1 0,0 0 0,0-1 0,0 2 0,6 30 0,5 19 0,-8-42 0,-1 0 0,0 0 0,-1 0 0,2 17 0,-3-25 0,-5 77 0,4-73 0,1 1 0,-1-1 0,0 0 0,-1 0 0,1 0 0,-1-1 0,0 1 0,0 0 0,-1-1 0,1 1 0,-1-1 0,-6 8 0,8-11 0,0 0 0,1 0 0,-1-1 0,0 1 0,0 0 0,0 0 0,1-1 0,-1 1 0,0-1 0,0 1 0,0-1 0,0 1 0,0-1 0,0 1 0,0-1 0,0 0 0,0 0 0,0 1 0,0-1 0,0 0 0,-1 0 0,1 0 0,0 0 0,0 0 0,0-1 0,0 1 0,0 0 0,-1-1 0,1 0 0,0 0 0,0 0 0,-1 0 0,2-1 0,-1 1 0,0-1 0,0 1 0,0-1 0,1 1 0,-1-1 0,0 1 0,1-1 0,0 1 0,-1-1 0,1-3 0,-2-8 0,2-1 0,0 1 0,2-16 0,-1 22 0,0 0 0,1 1 0,0 0 0,0-1 0,1 1 0,-1 0 0,1 0 0,1 0 0,-1 1 0,1-1 0,0 1 0,1 0 0,-1 0 0,1 0 0,0 0 0,0 1 0,0 0 0,9-5 0,-13 8 0,0 1 0,0-1 0,0 1 0,0 0 0,0-1 0,0 1 0,0 0 0,0 0 0,1-1 0,-1 1 0,0 0 0,0 0 0,0 0 0,0 1 0,0-1 0,1 0 0,-1 0 0,0 1 0,0-1 0,0 0 0,0 1 0,0-1 0,0 1 0,0-1 0,0 1 0,1 1 0,0 0 0,-1 0 0,0-1 0,0 1 0,0 0 0,0 0 0,0 0 0,0 1 0,0-1 0,-1 0 0,1 0 0,-1 0 0,1 5 0,-1 0 0,0 0 0,0 0 0,0 0 0,-1 0 0,0 0 0,-1 0 0,-4 13 0,1-10 0,0-1 0,-1 0 0,-1 0 0,1-1 0,-1 1 0,-13 9 0,16-13 0,-1-1 0,1 0 0,-1 0 0,-1-1 0,1 1 0,0-1 0,-1 0 0,0-1 0,1 1 0,-1-1 0,0-1 0,-9 3 0,14-4 0,0 0 0,0 0 0,0 0 0,0 0 0,0 0 0,0 0 0,-1 0 0,1-1 0,0 1 0,1 0 0,-1-1 0,0 1 0,0 0 0,0-1 0,0 1 0,0-1 0,0 0 0,0 1 0,1-1 0,-1 0 0,0 1 0,0-1 0,1 0 0,-1 0 0,1 0 0,-1 1 0,0-1 0,1 0 0,0 0 0,-1 0 0,1 0 0,0 0 0,-1 0 0,1 0 0,0 0 0,0 0 0,0 0 0,0 0 0,0 0 0,0-2 0,0 1 0,0 0 0,0-1 0,1 1 0,-1 0 0,1-1 0,-1 1 0,1 0 0,0-1 0,0 1 0,0 0 0,0 0 0,0 0 0,0 0 0,1 0 0,-1 0 0,4-3 0,5-1 0,0 1 0,1 0 0,-1 0 0,1 1 0,0 1 0,1-1 0,-1 2 0,17-2 0,27-8 0,-35 5 0,11-3 0,-31 10 0,0 0 0,0 0 0,0 0 0,0 0 0,0 0 0,0 0 0,0 0 0,0 0 0,0 0 0,0 0 0,0 0 0,0 0 0,0 0 0,0 0 0,0 0 0,0 1 0,0-1 0,0 0 0,0 0 0,0 0 0,0 0 0,0 0 0,0 0 0,0 0 0,0 0 0,0 0 0,0 0 0,0 0 0,0 0 0,0 0 0,0 0 0,0 0 0,0 0 0,0 0 0,0 0 0,1 0 0,-1 0 0,0 0 0,0 0 0,0 0 0,0 0 0,0 0 0,0 0 0,0 0 0,0 0 0,-17 11 0,-270 167 0,245-153-1365,32-19-5461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0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0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24575,'-4'0'0,"-2"5"0,1 5 0,0 6 0,2 4 0,1 3 0,1 3 0,1 1 0,0 0 0,0 0 0,0 0 0,0-5-8191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2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701 501 24575,'-27'-26'0,"20"21"0,0-1 0,0 0 0,1-1 0,0 0 0,0 0 0,1 0 0,-7-12 0,-32-69 0,44 86 0,-1 0 0,1 0 0,-1 0 0,1 0 0,0 0 0,-1 0 0,1 0 0,0 0 0,0 1 0,1-1 0,-1 0 0,0 0 0,1 0 0,-1 0 0,1 0 0,-1 0 0,1 1 0,0-1 0,0 0 0,0 0 0,0 1 0,0-1 0,0 1 0,0-1 0,1 1 0,-1-1 0,0 1 0,1 0 0,-1 0 0,4-2 0,5-5 0,0 2 0,0-1 0,20-7 0,34-10 0,1 2 0,1 4 0,83-13 0,-107 23 0,-1 2 0,81-2 0,-117 10 0,-11 2 0,-20 7 0,19-9 0,-520 160 0,-14-42 0,476-106 0,34-8 0,27-8 0,8-3 0,13-6 0,257-106 0,-202 90 0,615-214 0,-1307 469 0,250-87 0,361-138 0,11-4 0,22-8 0,40-15 0,201-76 0,-231 84 0,-26 12 0,1 0 0,-1 0 0,0 1 0,18-5 0,-25 8 0,-1 0 0,1 1 0,-1-1 0,1 0 0,-1 1 0,1-1 0,-1 0 0,0 1 0,1-1 0,-1 1 0,0-1 0,1 0 0,-1 1 0,0-1 0,0 1 0,1-1 0,-1 1 0,0-1 0,0 1 0,0-1 0,0 1 0,0-1 0,0 1 0,1-1 0,-1 1 0,0-1 0,-1 1 0,1-1 0,0 1 0,0-1 0,0 1 0,0-1 0,0 1 0,0-1 0,-1 1 0,1 0 0,-6 28 0,5-23 0,-1-2 0,3-20 0,3-24 0,3 12 0,-1 6 0,-2-1 0,0 1 0,2-47 0,-7 58 0,0-23 0,1 33 0,-1 0 0,1-1 0,0 1 0,1 0 0,-1 0 0,0-1 0,0 1 0,0 0 0,1 0 0,-1-1 0,1 1 0,-1 0 0,1 0 0,-1 0 0,1 0 0,0 0 0,-1 0 0,2-1 0,-1 1 0,0 1 0,-1 0 0,1 0 0,0 0 0,0 0 0,-1 0 0,1 0 0,0 0 0,-1 0 0,1 1 0,0-1 0,-1 0 0,1 0 0,0 0 0,-1 1 0,1-1 0,0 0 0,-1 1 0,1-1 0,-1 1 0,1-1 0,-1 1 0,1-1 0,-1 1 0,1-1 0,-1 1 0,1-1 0,-1 1 0,0 0 0,1-1 0,-1 1 0,0 0 0,0-1 0,1 1 0,-1 0 0,0-1 0,0 1 0,0 0 0,0-1 0,0 2 0,6 30 0,5 19 0,-8-42 0,-1 0 0,0 0 0,-1 0 0,2 17 0,-3-25 0,-5 77 0,4-73 0,1 1 0,-1-1 0,0 0 0,-1 0 0,1 0 0,-1-1 0,0 1 0,0 0 0,-1-1 0,1 1 0,-1-1 0,-6 8 0,8-11 0,0 0 0,1 0 0,-1-1 0,0 1 0,0 0 0,0 0 0,1-1 0,-1 1 0,0-1 0,0 1 0,0-1 0,0 1 0,0-1 0,0 1 0,0-1 0,0 0 0,0 0 0,0 1 0,0-1 0,0 0 0,-1 0 0,1 0 0,0 0 0,0 0 0,0-1 0,0 1 0,0 0 0,-1-1 0,1 0 0,0 0 0,0 0 0,-1 0 0,2-1 0,-1 1 0,0-1 0,0 1 0,0-1 0,1 1 0,-1-1 0,0 1 0,1-1 0,0 1 0,-1-1 0,1-3 0,-2-8 0,2-1 0,0 1 0,2-16 0,-1 22 0,0 0 0,1 1 0,0 0 0,0-1 0,1 1 0,-1 0 0,1 0 0,1 0 0,-1 1 0,1-1 0,0 1 0,1 0 0,-1 0 0,1 0 0,0 0 0,0 1 0,0 0 0,9-5 0,-13 8 0,0 1 0,0-1 0,0 1 0,0 0 0,0-1 0,0 1 0,0 0 0,0 0 0,1-1 0,-1 1 0,0 0 0,0 0 0,0 0 0,0 1 0,0-1 0,1 0 0,-1 0 0,0 1 0,0-1 0,0 0 0,0 1 0,0-1 0,0 1 0,0-1 0,0 1 0,1 1 0,0 0 0,-1 0 0,0-1 0,0 1 0,0 0 0,0 0 0,0 0 0,0 1 0,0-1 0,-1 0 0,1 0 0,-1 0 0,1 5 0,-1 0 0,0 0 0,0 0 0,0 0 0,-1 0 0,0 0 0,-1 0 0,-4 13 0,1-10 0,0-1 0,-1 0 0,-1 0 0,1-1 0,-1 1 0,-13 9 0,16-13 0,-1-1 0,1 0 0,-1 0 0,-1-1 0,1 1 0,0-1 0,-1 0 0,0-1 0,1 1 0,-1-1 0,0-1 0,-9 3 0,14-4 0,0 0 0,0 0 0,0 0 0,0 0 0,0 0 0,0 0 0,-1 0 0,1-1 0,0 1 0,1 0 0,-1-1 0,0 1 0,0 0 0,0-1 0,0 1 0,0-1 0,0 0 0,0 1 0,1-1 0,-1 0 0,0 1 0,0-1 0,1 0 0,-1 0 0,1 0 0,-1 1 0,0-1 0,1 0 0,0 0 0,-1 0 0,1 0 0,0 0 0,-1 0 0,1 0 0,0 0 0,0 0 0,0 0 0,0 0 0,0 0 0,0-2 0,0 1 0,0 0 0,0-1 0,1 1 0,-1 0 0,1-1 0,-1 1 0,1 0 0,0-1 0,0 1 0,0 0 0,0 0 0,0 0 0,0 0 0,1 0 0,-1 0 0,4-3 0,5-1 0,0 1 0,1 0 0,-1 0 0,1 1 0,0 1 0,1-1 0,-1 2 0,17-2 0,27-8 0,-35 5 0,11-3 0,-31 10 0,0 0 0,0 0 0,0 0 0,0 0 0,0 0 0,0 0 0,0 0 0,0 0 0,0 0 0,0 0 0,0 0 0,0 0 0,0 0 0,0 0 0,0 0 0,0 1 0,0-1 0,0 0 0,0 0 0,0 0 0,0 0 0,0 0 0,0 0 0,0 0 0,0 0 0,0 0 0,0 0 0,0 0 0,0 0 0,0 0 0,0 0 0,0 0 0,0 0 0,0 0 0,0 0 0,1 0 0,-1 0 0,0 0 0,0 0 0,0 0 0,0 0 0,0 0 0,0 0 0,0 0 0,0 0 0,-17 11 0,-270 167 0,245-153-1365,32-19-5461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0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0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24575,'-4'0'0,"-2"5"0,1 5 0,0 6 0,2 4 0,1 3 0,1 3 0,1 1 0,0 0 0,0 0 0,0 0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2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701 501 24575,'-27'-26'0,"20"21"0,0-1 0,0 0 0,1-1 0,0 0 0,0 0 0,1 0 0,-7-12 0,-32-69 0,44 86 0,-1 0 0,1 0 0,-1 0 0,1 0 0,0 0 0,-1 0 0,1 0 0,0 0 0,0 1 0,1-1 0,-1 0 0,0 0 0,1 0 0,-1 0 0,1 0 0,-1 0 0,1 1 0,0-1 0,0 0 0,0 0 0,0 1 0,0-1 0,0 1 0,0-1 0,1 1 0,-1-1 0,0 1 0,1 0 0,-1 0 0,4-2 0,5-5 0,0 2 0,0-1 0,20-7 0,34-10 0,1 2 0,1 4 0,83-13 0,-107 23 0,-1 2 0,81-2 0,-117 10 0,-11 2 0,-20 7 0,19-9 0,-520 160 0,-14-42 0,476-106 0,34-8 0,27-8 0,8-3 0,13-6 0,257-106 0,-202 90 0,615-214 0,-1307 469 0,250-87 0,361-138 0,11-4 0,22-8 0,40-15 0,201-76 0,-231 84 0,-26 12 0,1 0 0,-1 0 0,0 1 0,18-5 0,-25 8 0,-1 0 0,1 1 0,-1-1 0,1 0 0,-1 1 0,1-1 0,-1 0 0,0 1 0,1-1 0,-1 1 0,0-1 0,1 0 0,-1 1 0,0-1 0,0 1 0,1-1 0,-1 1 0,0-1 0,0 1 0,0-1 0,0 1 0,0-1 0,0 1 0,1-1 0,-1 1 0,0-1 0,-1 1 0,1-1 0,0 1 0,0-1 0,0 1 0,0-1 0,0 1 0,0-1 0,-1 1 0,1 0 0,-6 28 0,5-23 0,-1-2 0,3-20 0,3-24 0,3 12 0,-1 6 0,-2-1 0,0 1 0,2-47 0,-7 58 0,0-23 0,1 33 0,-1 0 0,1-1 0,0 1 0,1 0 0,-1 0 0,0-1 0,0 1 0,0 0 0,1 0 0,-1-1 0,1 1 0,-1 0 0,1 0 0,-1 0 0,1 0 0,0 0 0,-1 0 0,2-1 0,-1 1 0,0 1 0,-1 0 0,1 0 0,0 0 0,0 0 0,-1 0 0,1 0 0,0 0 0,-1 0 0,1 1 0,0-1 0,-1 0 0,1 0 0,0 0 0,-1 1 0,1-1 0,0 0 0,-1 1 0,1-1 0,-1 1 0,1-1 0,-1 1 0,1-1 0,-1 1 0,1-1 0,-1 1 0,1-1 0,-1 1 0,0 0 0,1-1 0,-1 1 0,0 0 0,0-1 0,1 1 0,-1 0 0,0-1 0,0 1 0,0 0 0,0-1 0,0 2 0,6 30 0,5 19 0,-8-42 0,-1 0 0,0 0 0,-1 0 0,2 17 0,-3-25 0,-5 77 0,4-73 0,1 1 0,-1-1 0,0 0 0,-1 0 0,1 0 0,-1-1 0,0 1 0,0 0 0,-1-1 0,1 1 0,-1-1 0,-6 8 0,8-11 0,0 0 0,1 0 0,-1-1 0,0 1 0,0 0 0,0 0 0,1-1 0,-1 1 0,0-1 0,0 1 0,0-1 0,0 1 0,0-1 0,0 1 0,0-1 0,0 0 0,0 0 0,0 1 0,0-1 0,0 0 0,-1 0 0,1 0 0,0 0 0,0 0 0,0-1 0,0 1 0,0 0 0,-1-1 0,1 0 0,0 0 0,0 0 0,-1 0 0,2-1 0,-1 1 0,0-1 0,0 1 0,0-1 0,1 1 0,-1-1 0,0 1 0,1-1 0,0 1 0,-1-1 0,1-3 0,-2-8 0,2-1 0,0 1 0,2-16 0,-1 22 0,0 0 0,1 1 0,0 0 0,0-1 0,1 1 0,-1 0 0,1 0 0,1 0 0,-1 1 0,1-1 0,0 1 0,1 0 0,-1 0 0,1 0 0,0 0 0,0 1 0,0 0 0,9-5 0,-13 8 0,0 1 0,0-1 0,0 1 0,0 0 0,0-1 0,0 1 0,0 0 0,0 0 0,1-1 0,-1 1 0,0 0 0,0 0 0,0 0 0,0 1 0,0-1 0,1 0 0,-1 0 0,0 1 0,0-1 0,0 0 0,0 1 0,0-1 0,0 1 0,0-1 0,0 1 0,1 1 0,0 0 0,-1 0 0,0-1 0,0 1 0,0 0 0,0 0 0,0 0 0,0 1 0,0-1 0,-1 0 0,1 0 0,-1 0 0,1 5 0,-1 0 0,0 0 0,0 0 0,0 0 0,-1 0 0,0 0 0,-1 0 0,-4 13 0,1-10 0,0-1 0,-1 0 0,-1 0 0,1-1 0,-1 1 0,-13 9 0,16-13 0,-1-1 0,1 0 0,-1 0 0,-1-1 0,1 1 0,0-1 0,-1 0 0,0-1 0,1 1 0,-1-1 0,0-1 0,-9 3 0,14-4 0,0 0 0,0 0 0,0 0 0,0 0 0,0 0 0,0 0 0,-1 0 0,1-1 0,0 1 0,1 0 0,-1-1 0,0 1 0,0 0 0,0-1 0,0 1 0,0-1 0,0 0 0,0 1 0,1-1 0,-1 0 0,0 1 0,0-1 0,1 0 0,-1 0 0,1 0 0,-1 1 0,0-1 0,1 0 0,0 0 0,-1 0 0,1 0 0,0 0 0,-1 0 0,1 0 0,0 0 0,0 0 0,0 0 0,0 0 0,0 0 0,0-2 0,0 1 0,0 0 0,0-1 0,1 1 0,-1 0 0,1-1 0,-1 1 0,1 0 0,0-1 0,0 1 0,0 0 0,0 0 0,0 0 0,0 0 0,1 0 0,-1 0 0,4-3 0,5-1 0,0 1 0,1 0 0,-1 0 0,1 1 0,0 1 0,1-1 0,-1 2 0,17-2 0,27-8 0,-35 5 0,11-3 0,-31 10 0,0 0 0,0 0 0,0 0 0,0 0 0,0 0 0,0 0 0,0 0 0,0 0 0,0 0 0,0 0 0,0 0 0,0 0 0,0 0 0,0 0 0,0 0 0,0 1 0,0-1 0,0 0 0,0 0 0,0 0 0,0 0 0,0 0 0,0 0 0,0 0 0,0 0 0,0 0 0,0 0 0,0 0 0,0 0 0,0 0 0,0 0 0,0 0 0,0 0 0,0 0 0,0 0 0,1 0 0,-1 0 0,0 0 0,0 0 0,0 0 0,0 0 0,0 0 0,0 0 0,0 0 0,0 0 0,-17 11 0,-270 167 0,245-153-1365,32-19-5461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1A2B-A793-4502-B1ED-258283ACC5A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1C0D8-3231-4457-9C2E-7193D0BCA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E84A-9DB7-47F8-8B2A-6F37A1C4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FBC2D-CB86-470E-B121-014E70CA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D7F4-E677-44A2-9C3C-96F5C9E3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D253-5B3D-436D-979C-4F4CD5BFA41D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0C01-DE64-4C9D-A10A-5B28EE84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1D66-4A63-4039-8C37-54090542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F2D3-2412-46A3-AC7E-B2810A61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68A6-C608-4633-90CE-4F9E8BA3A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E828-1540-4944-813E-59578D73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66F-30C3-4DA3-853B-4C35DF12511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0C02-B364-4325-B75C-BC4FCF5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DB95-926E-43DF-AA69-A6CF073B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70117-A35F-4F1A-8607-499929CA5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1B3C7-E8A3-442B-AA30-50243878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B0B5-4FBF-45C5-A548-3739B81C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33E-3B36-4F3B-B940-B8BF4B30224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07FB-E7BD-4B72-8D18-7F8D025C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0EF7-9409-4A0C-B98C-14E05768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613A-93E9-4E84-908E-36E23A21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F90E-65AA-438B-B05F-73DE6FAC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7298-193F-468F-8B45-EA0CE5BE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6C6C-C4F2-4E0C-8C6C-6D17BBBE0C1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2174-1429-4E22-949B-3DF68213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D15F-BC01-4965-94E9-303504F6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F10-7B15-4743-A631-F75333F0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929F3-4F9A-40AF-AE18-5F0E17EF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3A94-DF70-4D6D-ADED-37D23419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D4A-957A-49A5-B4B1-577A52C99585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2522-7F3B-43E1-8670-19B4D6C0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B4A9-DF67-4A2D-8363-0C20B961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DAF8-01D3-4433-948A-92193042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8D3C-2C8E-4606-AC68-4E9A0204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2ED08-F5AB-42FF-BB1E-0A2ACCE3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4D06F-92A2-4E86-AA58-18E30F06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C8D-6722-4230-82DB-F9CC7DEF2C4A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E7E-7780-4061-9D73-3280E6A7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BEF0-7AA7-442A-A9FB-24C64F8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F9D3-70B4-4C1A-9DCB-D76E0C17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CBD0-FFB7-4360-927D-5B1CCBD6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2121-301C-4078-94F0-E41B832F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B18B1-A9AD-496A-9236-5773B242F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8DCC-B079-42FF-8C13-C46B6694D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3E25D-A4F7-4A67-A9F8-305E8CF9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DD5A-1174-4CA4-B617-173297127517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1ABEB-831D-47BD-8F30-7278330F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3426C-1C19-427B-89E8-FE47B46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8DCC-5819-4ABC-94E6-48301E97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775ED-2778-41A0-B378-47D60E9C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E37E-9B77-4F35-B09D-684640716634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ECE24-3C83-47A5-A429-08CAFB9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02AA-DF48-4E93-BE60-4F53179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BEBE5-0B9D-4BBB-9961-28F669E0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C3F2-27D4-4922-8520-72337FAEFB1D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76C1D-8484-4911-B803-2049565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77D5-4173-4A73-9791-C66F9D52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07CC-1C34-45F0-952F-81695B43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4079-9D72-4344-AFBC-2013B395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0D5AE-8CA2-4B03-81F3-A4390CFC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F00F-D7F5-4C45-A9CD-D3EEABF4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1120-961E-42B5-9A3E-B30F73621C10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205F-F492-442E-A446-F4AD1CE2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236C1-1545-4712-A057-4E61BCA1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1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05A-56DB-4195-BF55-A3ABAE7F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6B921-E231-4DB9-B6C3-ABF56B969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F4669-1F5E-4843-8781-DFC188FB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A0E5-6D08-468B-B1BF-F166640F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21DD-2871-4D61-A196-3759B9BF5594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19747-1860-409D-AC36-98DAB6A9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77BBF-16CB-417D-9370-D03A17FE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12265-EC38-42FE-AC4B-67CA2FCA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88A9-CA28-4EFB-A586-711E601D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2537-5F5B-4205-B9C6-2ED09E49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655A-B6BD-4C21-BC8C-4E6BD97856DF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3DD3-6417-4D19-937B-847FFEB66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48EA-3165-466E-AF18-554C65A0A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9A26-7318-497A-8E46-FB5E6069601C}" type="slidenum">
              <a:rPr lang="en-US" smtClean="0"/>
              <a:t>‹#›</a:t>
            </a:fld>
            <a:endParaRPr lang="en-US"/>
          </a:p>
        </p:txBody>
      </p:sp>
      <p:pic>
        <p:nvPicPr>
          <p:cNvPr id="7170" name="Picture 2" descr="Bangladesh University of Engineering and Technology - Wikipedia">
            <a:extLst>
              <a:ext uri="{FF2B5EF4-FFF2-40B4-BE49-F238E27FC236}">
                <a16:creationId xmlns:a16="http://schemas.microsoft.com/office/drawing/2014/main" id="{3C525AE3-11FF-D922-CF1A-61067AA43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674" y="28241"/>
            <a:ext cx="749801" cy="7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.xml"/><Relationship Id="rId4" Type="http://schemas.openxmlformats.org/officeDocument/2006/relationships/image" Target="../media/image59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5.xml"/><Relationship Id="rId4" Type="http://schemas.openxmlformats.org/officeDocument/2006/relationships/image" Target="../media/image59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customXml" Target="../ink/ink9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8.xml"/><Relationship Id="rId4" Type="http://schemas.openxmlformats.org/officeDocument/2006/relationships/image" Target="../media/image59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10F8-5867-412D-BB02-BD38F2A0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6C6C-C4F2-4E0C-8C6C-6D17BBBE0C1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FF6B-6099-4CF7-B311-A525D297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EEE 451 || Ayan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D851-1881-4406-BAAD-E3BD51AC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mtClean="0"/>
              <a:t>1</a:t>
            </a:fld>
            <a:endParaRPr lang="en-US"/>
          </a:p>
        </p:txBody>
      </p:sp>
      <p:sp>
        <p:nvSpPr>
          <p:cNvPr id="7" name="Google Shape;134;p13">
            <a:extLst>
              <a:ext uri="{FF2B5EF4-FFF2-40B4-BE49-F238E27FC236}">
                <a16:creationId xmlns:a16="http://schemas.microsoft.com/office/drawing/2014/main" id="{EAB059EE-DA41-402F-AC4E-E5770E53D71B}"/>
              </a:ext>
            </a:extLst>
          </p:cNvPr>
          <p:cNvSpPr txBox="1">
            <a:spLocks noGrp="1"/>
          </p:cNvSpPr>
          <p:nvPr/>
        </p:nvSpPr>
        <p:spPr>
          <a:xfrm>
            <a:off x="1830630" y="1099900"/>
            <a:ext cx="9943447" cy="219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</a:rPr>
              <a:t>EEE 414</a:t>
            </a:r>
            <a:endParaRPr sz="5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Electrical Services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 dirty="0">
                <a:solidFill>
                  <a:schemeClr val="tx1"/>
                </a:solidFill>
              </a:rPr>
              <a:t>A Project on Electrical Design on Seven-Storeyed Building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Google Shape;135;p13">
            <a:extLst>
              <a:ext uri="{FF2B5EF4-FFF2-40B4-BE49-F238E27FC236}">
                <a16:creationId xmlns:a16="http://schemas.microsoft.com/office/drawing/2014/main" id="{A0E8CE8F-E951-4BC6-B207-BBCC08593186}"/>
              </a:ext>
            </a:extLst>
          </p:cNvPr>
          <p:cNvSpPr txBox="1">
            <a:spLocks noGrp="1"/>
          </p:cNvSpPr>
          <p:nvPr/>
        </p:nvSpPr>
        <p:spPr>
          <a:xfrm>
            <a:off x="5595850" y="3853460"/>
            <a:ext cx="5115100" cy="229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Project By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1706040- </a:t>
            </a:r>
            <a:r>
              <a:rPr lang="en-US" sz="1800" dirty="0">
                <a:solidFill>
                  <a:schemeClr val="tx1"/>
                </a:solidFill>
              </a:rPr>
              <a:t>Habibullah Khan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1706041- </a:t>
            </a:r>
            <a:r>
              <a:rPr lang="en-US" sz="1800" dirty="0">
                <a:solidFill>
                  <a:schemeClr val="tx1"/>
                </a:solidFill>
              </a:rPr>
              <a:t>Deb. </a:t>
            </a:r>
            <a:r>
              <a:rPr lang="en-US" sz="1800" dirty="0" err="1">
                <a:solidFill>
                  <a:schemeClr val="tx1"/>
                </a:solidFill>
              </a:rPr>
              <a:t>Indronil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Sajib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1706042- Md Monirul Islam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1706044- </a:t>
            </a:r>
            <a:r>
              <a:rPr lang="en-US" sz="1800" dirty="0" err="1">
                <a:solidFill>
                  <a:schemeClr val="tx1"/>
                </a:solidFill>
              </a:rPr>
              <a:t>Shuvro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chowdhury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1706051- </a:t>
            </a:r>
            <a:r>
              <a:rPr lang="en-US" sz="1800" dirty="0" err="1">
                <a:solidFill>
                  <a:schemeClr val="tx1"/>
                </a:solidFill>
              </a:rPr>
              <a:t>Sariha</a:t>
            </a:r>
            <a:r>
              <a:rPr lang="en-US" sz="1800" dirty="0">
                <a:solidFill>
                  <a:schemeClr val="tx1"/>
                </a:solidFill>
              </a:rPr>
              <a:t>  Noor </a:t>
            </a:r>
            <a:r>
              <a:rPr lang="en-US" sz="1800" dirty="0" err="1">
                <a:solidFill>
                  <a:schemeClr val="tx1"/>
                </a:solidFill>
              </a:rPr>
              <a:t>azad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1706055- Adib Md Ridwan</a:t>
            </a:r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10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881308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/>
                <a:cs typeface="Helvetica"/>
              </a:rPr>
              <a:t>Sample Calculation for Light Bulbs and Fans</a:t>
            </a:r>
            <a:endParaRPr lang="en-GB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190A2D-7043-4D07-A7E4-00AA7DC9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0" y="914400"/>
            <a:ext cx="10011032" cy="438536"/>
          </a:xfrm>
        </p:spPr>
        <p:txBody>
          <a:bodyPr>
            <a:noAutofit/>
          </a:bodyPr>
          <a:lstStyle/>
          <a:p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floor (bedroom)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120" y="1577353"/>
                <a:ext cx="11219934" cy="4554579"/>
              </a:xfrm>
            </p:spPr>
            <p:txBody>
              <a:bodyPr>
                <a:normAutofit fontScale="77500" lnSpcReduction="20000"/>
              </a:bodyPr>
              <a:lstStyle/>
              <a:p>
                <a:pPr marL="63500" marR="0">
                  <a:spcBef>
                    <a:spcPts val="100"/>
                  </a:spcBef>
                  <a:spcAft>
                    <a:spcPts val="0"/>
                  </a:spcAft>
                </a:pP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Calculation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3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bulbs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fans:</a:t>
                </a:r>
              </a:p>
              <a:p>
                <a:pPr marL="0" marR="0" indent="0">
                  <a:spcBef>
                    <a:spcPts val="915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Lights: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Illuminance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Drawing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room ,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 =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200 lux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Area , A = (11.5 * 12.6) sq-ft = 144.9 sq-ft = 144.9/10.76 m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13.47 m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20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Lumen</a:t>
                </a:r>
                <a:r>
                  <a:rPr lang="en-US" sz="20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20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bulbs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(10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Watt LED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bulb),</a:t>
                </a:r>
                <a:r>
                  <a:rPr lang="en-US" sz="20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1250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loss factor* Utilization factor = LLF * UF = 0.75</a:t>
                </a:r>
                <a:r>
                  <a:rPr lang="en-US" sz="20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2000" spc="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lights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per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illuminare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n=1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 bulbs required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20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So, E =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=&gt; N =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200×13.47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1×1250×0.75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2.87 </a:t>
                </a:r>
                <a:r>
                  <a:rPr lang="en-US" sz="3200" dirty="0"/>
                  <a:t>≈</a:t>
                </a:r>
                <a:r>
                  <a:rPr lang="en-US" sz="2000" dirty="0"/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3 </a:t>
                </a: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Fans: </a:t>
                </a: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	Number</a:t>
                </a:r>
                <a:r>
                  <a:rPr lang="en-US" sz="2400" spc="-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24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fans</a:t>
                </a:r>
                <a:r>
                  <a:rPr lang="en-US" sz="2400" spc="-3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144.9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=1.449 </a:t>
                </a: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endParaRPr lang="en-US" sz="3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120" y="1577353"/>
                <a:ext cx="11219934" cy="4554579"/>
              </a:xfrm>
              <a:blipFill>
                <a:blip r:embed="rId2"/>
                <a:stretch>
                  <a:fillRect l="-1141" t="-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7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11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 Appliances and Fixture / Fittings Schedule</a:t>
            </a:r>
            <a:endParaRPr lang="en-US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376015-438F-1EE8-427B-F01C5B49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05" y="1143000"/>
            <a:ext cx="4275190" cy="5052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08AA3-E043-DAC9-BEE6-26AA6A38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21" y="1075252"/>
            <a:ext cx="4275190" cy="51439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2E817-0E6D-5F14-BEAB-A86ECAC52D73}"/>
              </a:ext>
            </a:extLst>
          </p:cNvPr>
          <p:cNvCxnSpPr/>
          <p:nvPr/>
        </p:nvCxnSpPr>
        <p:spPr>
          <a:xfrm>
            <a:off x="6226629" y="1143000"/>
            <a:ext cx="0" cy="50524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5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847" y="6356349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7516" y="6356349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12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64309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Fitting and Fixtures Layout – Ground Floor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B367C-ECAC-4CF0-9EDA-57544EB9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02" y="764309"/>
            <a:ext cx="6657197" cy="6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847" y="6356349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7516" y="6356349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13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64309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9340831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Fitting and Fixtures Layout – first and second Floor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76D3B-C42E-47C3-9D8A-010D3C6B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46" y="764309"/>
            <a:ext cx="6532871" cy="59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78" y="6337300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37300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14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Fitting and Fixtures Layout – Typical Floor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9E63-1317-463C-A064-B4FC2AB3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83" y="960297"/>
            <a:ext cx="7156034" cy="57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6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15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Conduit Schedule</a:t>
            </a: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47A6CD-E35C-4096-8C17-85762627A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96112"/>
              </p:ext>
            </p:extLst>
          </p:nvPr>
        </p:nvGraphicFramePr>
        <p:xfrm>
          <a:off x="2595571" y="1965320"/>
          <a:ext cx="5937885" cy="391985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98575">
                  <a:extLst>
                    <a:ext uri="{9D8B030D-6E8A-4147-A177-3AD203B41FA5}">
                      <a16:colId xmlns:a16="http://schemas.microsoft.com/office/drawing/2014/main" val="3624285958"/>
                    </a:ext>
                  </a:extLst>
                </a:gridCol>
                <a:gridCol w="2054860">
                  <a:extLst>
                    <a:ext uri="{9D8B030D-6E8A-4147-A177-3AD203B41FA5}">
                      <a16:colId xmlns:a16="http://schemas.microsoft.com/office/drawing/2014/main" val="1048627319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1319617635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1958879977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439420" marR="43370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604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796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 current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34315" marR="22796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6540" marR="24765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Conduit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76437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9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5656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9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218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950" algn="ctr">
                        <a:lnSpc>
                          <a:spcPts val="12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24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59478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9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08245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31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10*1.5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51323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31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12*1.5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5206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731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14*1.5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0987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858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2*2.5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BYM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479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05389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438785" marR="43370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668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2*4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 +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4155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9198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585" marR="10858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4*2.5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BYM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2*2.5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0" marR="10668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415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994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 marR="10858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6*2.5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BYM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3*2.5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0" marR="10668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415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78487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0490" marR="10858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BYM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4924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585" marR="10858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BYM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2*1.5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0" marR="10668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marR="24765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¾”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9469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585" marR="10858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6*1.5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BYM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3*1.5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0" marR="106680" algn="ctr">
                        <a:lnSpc>
                          <a:spcPts val="12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06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31074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C12,9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015" marR="0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2*16 rm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ECC+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015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2*4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 +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669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5A,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270" marR="24765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75256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440055" marR="43370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C9,9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 marR="108585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4*4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BYM +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2*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BYA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marR="22733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5905" marR="247650" algn="ctr">
                        <a:lnSpc>
                          <a:spcPts val="12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6/4”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95789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8F092AA5-A490-4301-801D-2A87E4A3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40" y="1184103"/>
            <a:ext cx="60250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Legends for conduit: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5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370956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0957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16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Conduit Layout – Ground Floor </a:t>
            </a:r>
            <a:endParaRPr lang="en-US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6E67A-EE63-4D7B-9F70-8E69821E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78" y="1027521"/>
            <a:ext cx="6297002" cy="58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370956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0957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17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Conduit Layout – first and second Floor </a:t>
            </a: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DC305-808D-46D3-9E33-E1FF4ACD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88" y="968443"/>
            <a:ext cx="6349191" cy="58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520" y="6356350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2920" y="6356350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18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Conduit Layout – third and above Floor </a:t>
            </a: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5EB41-BEE6-4C75-BCFE-1B9CAA85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50" y="914400"/>
            <a:ext cx="7431031" cy="58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19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Conduit of TV, Telephone and Data Network</a:t>
            </a:r>
            <a:endParaRPr lang="en-US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C339E-D3DD-4721-A968-2B4DE5FC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33" y="1020043"/>
            <a:ext cx="7446533" cy="58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C86B-6034-42C1-9269-A89560CF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9991-F660-4A18-8F49-E432FB1B6809}" type="datetime1">
              <a:rPr lang="en-US" sz="1600" smtClean="0">
                <a:latin typeface="Helvetica" panose="020B0604020202020204" pitchFamily="34" charset="0"/>
                <a:cs typeface="Helvetica" panose="020B0604020202020204" pitchFamily="34" charset="0"/>
              </a:rPr>
              <a:t>2/28/2023</a:t>
            </a:fld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9AC4B-17A9-4955-800B-03957987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97AE-B547-449C-A425-F9245C7FECD6}" type="slidenum">
              <a:rPr lang="en-US" sz="160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fld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84881E-31C6-46DC-BA2A-8C22DE4963F8}"/>
              </a:ext>
            </a:extLst>
          </p:cNvPr>
          <p:cNvCxnSpPr/>
          <p:nvPr/>
        </p:nvCxnSpPr>
        <p:spPr>
          <a:xfrm>
            <a:off x="-46182" y="798945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8">
            <a:extLst>
              <a:ext uri="{FF2B5EF4-FFF2-40B4-BE49-F238E27FC236}">
                <a16:creationId xmlns:a16="http://schemas.microsoft.com/office/drawing/2014/main" id="{59B38CE2-DDE6-C348-A5D4-E2ECB492B17C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Floor Plan – Ground Floor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8E50-BBBA-2072-44CF-14E09329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510"/>
            <a:ext cx="4114800" cy="365125"/>
          </a:xfrm>
        </p:spPr>
        <p:txBody>
          <a:bodyPr/>
          <a:lstStyle/>
          <a:p>
            <a:r>
              <a:rPr lang="en-US" sz="1600">
                <a:latin typeface="Helvetica"/>
                <a:cs typeface="Helvetica"/>
              </a:rPr>
              <a:t>EEE 414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A81E0-C3DB-476A-9C37-0571086E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1" y="856735"/>
            <a:ext cx="6554980" cy="58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7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20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/>
                <a:cs typeface="Helvetica"/>
              </a:rPr>
              <a:t>Calculation For Lightning Protection System</a:t>
            </a:r>
            <a:endParaRPr lang="en-GB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67BC3-F144-48F5-B3D6-E9EE81DBE361}"/>
              </a:ext>
            </a:extLst>
          </p:cNvPr>
          <p:cNvSpPr txBox="1"/>
          <p:nvPr/>
        </p:nvSpPr>
        <p:spPr>
          <a:xfrm>
            <a:off x="1253765" y="1357460"/>
            <a:ext cx="8785781" cy="443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Length – 48’-8”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width  -35’-4”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conductor calculation: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One conductor at each of the 4 corners.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distance between 2 air conductor is 25’.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along width we need 2 air conductors at the middle.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along length 2 air conductor is needed.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perimeter of the building is  2*(48.6+35.3)=167.8 feet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down conductor required is 167.8/100=2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Down conductor required is 2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safety purpose  we have taken 3 down conductor.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0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21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/>
                <a:cs typeface="Helvetica"/>
              </a:rPr>
              <a:t>Lightning Protection System</a:t>
            </a:r>
            <a:endParaRPr lang="en-GB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4FE58B-F650-42B4-B301-B2045941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9" y="1019921"/>
            <a:ext cx="8633066" cy="52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CB5F-672C-49D7-B673-285ABAA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Calculation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B3C73-D933-4354-AC72-73855588D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800" b="1" dirty="0"/>
                  <a:t>LED bulb: </a:t>
                </a:r>
              </a:p>
              <a:p>
                <a:pPr lvl="1"/>
                <a:r>
                  <a:rPr lang="en-US" sz="1400" dirty="0"/>
                  <a:t>Power rating of each LED bulb is 10W. Current flow through light bulb</a:t>
                </a:r>
                <a:r>
                  <a:rPr lang="en-US" sz="1000" dirty="0"/>
                  <a:t>, </a:t>
                </a:r>
                <a:r>
                  <a:rPr lang="en-US" sz="1400" dirty="0"/>
                  <a:t>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den>
                    </m:f>
                  </m:oMath>
                </a14:m>
                <a:r>
                  <a:rPr lang="en-US" sz="1400" dirty="0"/>
                  <a:t> = 0.048A</a:t>
                </a:r>
              </a:p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LED tube light: </a:t>
                </a:r>
              </a:p>
              <a:p>
                <a:pPr lvl="1"/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Power rating of each LED </a:t>
                </a:r>
                <a:r>
                  <a:rPr lang="en-US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tubelight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20W (130 </a:t>
                </a:r>
                <a:r>
                  <a:rPr lang="en-US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per watt, so 1250 </a:t>
                </a:r>
                <a:r>
                  <a:rPr lang="en-US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is almost 10W).</a:t>
                </a:r>
                <a:r>
                  <a:rPr lang="en-US" sz="14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Current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flow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through tube light, </a:t>
                </a:r>
                <a:b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</a:br>
                <a:r>
                  <a:rPr lang="en-US" sz="1400" dirty="0"/>
                  <a:t>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den>
                    </m:f>
                  </m:oMath>
                </a14:m>
                <a:r>
                  <a:rPr lang="en-US" sz="1400" dirty="0"/>
                  <a:t> = 0.096A</a:t>
                </a:r>
              </a:p>
              <a:p>
                <a:pPr lvl="1"/>
                <a:endParaRPr lang="en-US" sz="1400" dirty="0"/>
              </a:p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Exhaust</a:t>
                </a:r>
                <a:r>
                  <a:rPr lang="en-US" sz="1800" b="1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</a:t>
                </a:r>
                <a:r>
                  <a:rPr lang="en-US" sz="1800" b="1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(EF):</a:t>
                </a:r>
                <a:r>
                  <a:rPr lang="en-US" sz="1800" b="1" spc="-2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Power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rating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each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Exhaust</a:t>
                </a:r>
                <a:r>
                  <a:rPr lang="en-US" sz="14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4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20W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(5W-35W).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Current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flow through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EF, </a:t>
                </a:r>
                <a:r>
                  <a:rPr lang="en-US" sz="1400" dirty="0"/>
                  <a:t>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den>
                    </m:f>
                  </m:oMath>
                </a14:m>
                <a:r>
                  <a:rPr lang="en-US" sz="1400" dirty="0"/>
                  <a:t> = 0.12A</a:t>
                </a:r>
              </a:p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 pin 5A socket at switchboard level (SS) :</a:t>
                </a:r>
              </a:p>
              <a:p>
                <a:pPr lvl="1"/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This is for charging a mobile (2-5W)) or laptop(20-50W)</a:t>
                </a:r>
                <a:r>
                  <a:rPr lang="en-US" sz="14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or</a:t>
                </a:r>
                <a:r>
                  <a:rPr lang="en-US" sz="14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desktop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computer</a:t>
                </a:r>
                <a:r>
                  <a:rPr lang="en-US" sz="14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(200W).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So,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maximum</a:t>
                </a:r>
                <a:r>
                  <a:rPr lang="en-US" sz="1400" spc="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current flow</a:t>
                </a:r>
                <a:r>
                  <a:rPr lang="en-US" sz="14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through</a:t>
                </a:r>
                <a:r>
                  <a:rPr lang="en-US" sz="14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SS, </a:t>
                </a:r>
                <a:r>
                  <a:rPr lang="en-US" sz="1400" dirty="0"/>
                  <a:t>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den>
                    </m:f>
                  </m:oMath>
                </a14:m>
                <a:r>
                  <a:rPr lang="en-US" sz="1400" dirty="0"/>
                  <a:t> = 1.16 A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63500" marR="0">
                  <a:spcBef>
                    <a:spcPts val="28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Power</a:t>
                </a:r>
                <a:r>
                  <a:rPr lang="en-US" sz="1800" b="1" spc="-2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Sockets:</a:t>
                </a:r>
              </a:p>
              <a:p>
                <a:pPr marL="520700" marR="194945" lvl="1">
                  <a:lnSpc>
                    <a:spcPct val="107000"/>
                  </a:lnSpc>
                  <a:spcBef>
                    <a:spcPts val="900"/>
                  </a:spcBef>
                </a:pPr>
                <a:r>
                  <a:rPr lang="en-US" sz="1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P: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These are redundant power sockets for living rooms for washing machine, iron or other</a:t>
                </a:r>
                <a:r>
                  <a:rPr lang="en-US" sz="14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high power accessories , let standard SP MCB rating = 15A, so 2X4 rm BYM + 4 rm BYA ECC wire is</a:t>
                </a:r>
                <a:r>
                  <a:rPr lang="en-US" sz="14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needed.</a:t>
                </a:r>
              </a:p>
              <a:p>
                <a:pPr marL="520700" marR="194945" lvl="1">
                  <a:lnSpc>
                    <a:spcPct val="107000"/>
                  </a:lnSpc>
                  <a:spcBef>
                    <a:spcPts val="900"/>
                  </a:spcBef>
                </a:pPr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Q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These are redundant power sockets for living rooms for washing machine, iron or other</a:t>
                </a:r>
                <a:r>
                  <a:rPr lang="en-US" sz="14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high power accessories , let standard SP MCB rating = 15A, so 2X4 rm BYM + 4 rm BYA ECC wire is</a:t>
                </a:r>
                <a:r>
                  <a:rPr lang="en-US" sz="14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needed.</a:t>
                </a: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B3C73-D933-4354-AC72-73855588D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4F61E3-B625-4D6E-AC21-64B0C7B5F692}"/>
              </a:ext>
            </a:extLst>
          </p:cNvPr>
          <p:cNvCxnSpPr/>
          <p:nvPr/>
        </p:nvCxnSpPr>
        <p:spPr>
          <a:xfrm>
            <a:off x="0" y="1348033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6DF1-036C-46F9-8EF2-AF66BD29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Calculation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83E67-B66F-48E1-AE97-E4DED6A3F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pPr marL="520700" marR="194945" lvl="1">
                  <a:lnSpc>
                    <a:spcPct val="107000"/>
                  </a:lnSpc>
                  <a:spcBef>
                    <a:spcPts val="900"/>
                  </a:spcBef>
                </a:pP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Ceiling</a:t>
                </a:r>
                <a:r>
                  <a:rPr lang="en-US" sz="1800" b="1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Fan:</a:t>
                </a:r>
                <a:r>
                  <a:rPr lang="en-US" sz="1800" b="1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Power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rating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each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</a:t>
                </a:r>
                <a:r>
                  <a:rPr lang="en-US" sz="1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56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inch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wing</a:t>
                </a:r>
                <a:r>
                  <a:rPr lang="en-US" sz="1600" spc="-2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ceiling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80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W.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Current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flow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through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ceiling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fan, </a:t>
                </a:r>
                <a:r>
                  <a:rPr lang="en-US" sz="1600" dirty="0"/>
                  <a:t>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den>
                    </m:f>
                  </m:oMath>
                </a14:m>
                <a:r>
                  <a:rPr lang="en-US" sz="1600" dirty="0"/>
                  <a:t> = 0.386 A</a:t>
                </a:r>
              </a:p>
              <a:p>
                <a:pPr lvl="1"/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Power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rating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each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</a:t>
                </a:r>
                <a:r>
                  <a:rPr lang="en-US" sz="1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36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inch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wing</a:t>
                </a:r>
                <a:r>
                  <a:rPr lang="en-US" sz="1600" spc="-2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ceiling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75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W.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Current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flow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through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ceiling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fan, </a:t>
                </a:r>
                <a:r>
                  <a:rPr lang="en-US" sz="1600" dirty="0"/>
                  <a:t>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</m:den>
                    </m:f>
                  </m:oMath>
                </a14:m>
                <a:r>
                  <a:rPr lang="en-US" sz="1600" dirty="0"/>
                  <a:t> = 0.362 A</a:t>
                </a:r>
              </a:p>
              <a:p>
                <a:pPr marL="292100" marR="194945" lvl="1" indent="0">
                  <a:lnSpc>
                    <a:spcPct val="107000"/>
                  </a:lnSpc>
                  <a:spcBef>
                    <a:spcPts val="900"/>
                  </a:spcBef>
                  <a:buNone/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83E67-B66F-48E1-AE97-E4DED6A3F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43B66-44B5-4A39-8D92-5C008D493F0C}"/>
              </a:ext>
            </a:extLst>
          </p:cNvPr>
          <p:cNvCxnSpPr/>
          <p:nvPr/>
        </p:nvCxnSpPr>
        <p:spPr>
          <a:xfrm>
            <a:off x="0" y="141402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No description available.">
            <a:extLst>
              <a:ext uri="{FF2B5EF4-FFF2-40B4-BE49-F238E27FC236}">
                <a16:creationId xmlns:a16="http://schemas.microsoft.com/office/drawing/2014/main" id="{0AA08459-AF8C-481B-85C7-019E0BD8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02" y="3260070"/>
            <a:ext cx="3364864" cy="323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 description available.">
            <a:extLst>
              <a:ext uri="{FF2B5EF4-FFF2-40B4-BE49-F238E27FC236}">
                <a16:creationId xmlns:a16="http://schemas.microsoft.com/office/drawing/2014/main" id="{F837E4AA-8AC0-4B1D-AD87-2EBA8FCE9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84" y="3345704"/>
            <a:ext cx="4430516" cy="30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7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24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Switch Board Connection Diagram – Ground Floor</a:t>
            </a:r>
          </a:p>
          <a:p>
            <a:pPr algn="l"/>
            <a:endParaRPr lang="en-US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30546-6313-4BF6-8997-AC7EEB70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30" y="1106226"/>
            <a:ext cx="9092139" cy="51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3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25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2815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Circuit Current calculation– Ground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E7C4E-1FE7-4D3D-8FD9-20C549F70D6E}"/>
              </a:ext>
            </a:extLst>
          </p:cNvPr>
          <p:cNvSpPr txBox="1"/>
          <p:nvPr/>
        </p:nvSpPr>
        <p:spPr>
          <a:xfrm>
            <a:off x="838200" y="1128771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CKT1</a:t>
            </a:r>
            <a:r>
              <a:rPr lang="en-US" dirty="0"/>
              <a:t>: </a:t>
            </a:r>
          </a:p>
          <a:p>
            <a:r>
              <a:rPr lang="en-US" dirty="0"/>
              <a:t>	Component connecting to SB1 are LC1,LC2,TB1,TB2 and SS1.</a:t>
            </a:r>
          </a:p>
          <a:p>
            <a:r>
              <a:rPr lang="en-US" dirty="0"/>
              <a:t>	Total current for circuit1=2*0.048+2*0.096+1.16=1.448A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A2AC-F45B-4FFC-BF5A-25C8407ADA83}"/>
              </a:ext>
            </a:extLst>
          </p:cNvPr>
          <p:cNvSpPr txBox="1"/>
          <p:nvPr/>
        </p:nvSpPr>
        <p:spPr>
          <a:xfrm>
            <a:off x="838200" y="2437093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CKT2</a:t>
            </a:r>
            <a:r>
              <a:rPr lang="en-US" dirty="0"/>
              <a:t>: </a:t>
            </a:r>
          </a:p>
          <a:p>
            <a:r>
              <a:rPr lang="en-US" dirty="0"/>
              <a:t>	Component connecting to SB2 are LC4,LC5 and SS2.</a:t>
            </a:r>
          </a:p>
          <a:p>
            <a:r>
              <a:rPr lang="en-US" dirty="0"/>
              <a:t>	Total current for circuit2=0.048+0.048+1.16=1.256A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2C295-F852-4074-B975-79F3DE63DC33}"/>
              </a:ext>
            </a:extLst>
          </p:cNvPr>
          <p:cNvSpPr txBox="1"/>
          <p:nvPr/>
        </p:nvSpPr>
        <p:spPr>
          <a:xfrm>
            <a:off x="838200" y="3602551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CKT3</a:t>
            </a:r>
            <a:r>
              <a:rPr lang="en-US" dirty="0"/>
              <a:t>: </a:t>
            </a:r>
          </a:p>
          <a:p>
            <a:r>
              <a:rPr lang="en-US" dirty="0"/>
              <a:t>	Component connecting to SB3 are LC12,LC13,LC14,LC15,LC16,LC17.</a:t>
            </a:r>
          </a:p>
          <a:p>
            <a:r>
              <a:rPr lang="en-US" dirty="0"/>
              <a:t>	Total current for circuit3=6*0.048=0.288A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3C579-03BE-4F9A-81D3-6C51F6091BD0}"/>
              </a:ext>
            </a:extLst>
          </p:cNvPr>
          <p:cNvSpPr txBox="1"/>
          <p:nvPr/>
        </p:nvSpPr>
        <p:spPr>
          <a:xfrm>
            <a:off x="826417" y="4844198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CKT4</a:t>
            </a:r>
            <a:r>
              <a:rPr lang="en-US" dirty="0"/>
              <a:t>: </a:t>
            </a:r>
          </a:p>
          <a:p>
            <a:r>
              <a:rPr lang="en-US" dirty="0"/>
              <a:t>	Component connecting to SB4 are L1,F1, SS3.</a:t>
            </a:r>
          </a:p>
          <a:p>
            <a:r>
              <a:rPr lang="en-US" dirty="0"/>
              <a:t>	Total current for circuit4=0.048+0.362+1.16=1.57A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</p:spTree>
    <p:extLst>
      <p:ext uri="{BB962C8B-B14F-4D97-AF65-F5344CB8AC3E}">
        <p14:creationId xmlns:p14="http://schemas.microsoft.com/office/powerpoint/2010/main" val="212309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26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2815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Switch Board Connection Diagram – Ground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063BE-A080-48BF-9013-F4C5ADFD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09" y="1113539"/>
            <a:ext cx="6814629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27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2815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Circuit Current calculation– Ground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E7C4E-1FE7-4D3D-8FD9-20C549F70D6E}"/>
              </a:ext>
            </a:extLst>
          </p:cNvPr>
          <p:cNvSpPr txBox="1"/>
          <p:nvPr/>
        </p:nvSpPr>
        <p:spPr>
          <a:xfrm>
            <a:off x="838200" y="1128771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ECKT1</a:t>
            </a:r>
            <a:r>
              <a:rPr lang="en-US" dirty="0"/>
              <a:t>: </a:t>
            </a:r>
          </a:p>
          <a:p>
            <a:r>
              <a:rPr lang="en-US" dirty="0"/>
              <a:t>	Component connecting to ESB1 are LC3,TB3,TB4 and ESS1.</a:t>
            </a:r>
          </a:p>
          <a:p>
            <a:r>
              <a:rPr lang="en-US" dirty="0"/>
              <a:t>	Total current for circuit1=0.048+2*0.096+1.16=1.4A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A2AC-F45B-4FFC-BF5A-25C8407ADA83}"/>
              </a:ext>
            </a:extLst>
          </p:cNvPr>
          <p:cNvSpPr txBox="1"/>
          <p:nvPr/>
        </p:nvSpPr>
        <p:spPr>
          <a:xfrm>
            <a:off x="838200" y="2437093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ECKT2</a:t>
            </a:r>
            <a:r>
              <a:rPr lang="en-US" dirty="0"/>
              <a:t>: </a:t>
            </a:r>
          </a:p>
          <a:p>
            <a:r>
              <a:rPr lang="en-US" dirty="0"/>
              <a:t>	Component connecting to ESB2 are LC6,LC7,LC8,LC9,LC10,LC11.</a:t>
            </a:r>
          </a:p>
          <a:p>
            <a:r>
              <a:rPr lang="en-US" dirty="0"/>
              <a:t>	Total current for circuit2=6*0.048=0.288A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2C295-F852-4074-B975-79F3DE63DC33}"/>
              </a:ext>
            </a:extLst>
          </p:cNvPr>
          <p:cNvSpPr txBox="1"/>
          <p:nvPr/>
        </p:nvSpPr>
        <p:spPr>
          <a:xfrm>
            <a:off x="838200" y="3602551"/>
            <a:ext cx="105391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ECKT3</a:t>
            </a:r>
            <a:r>
              <a:rPr lang="en-US" dirty="0"/>
              <a:t>: </a:t>
            </a:r>
          </a:p>
          <a:p>
            <a:r>
              <a:rPr lang="en-US" dirty="0"/>
              <a:t>	Component connecting to ESB3 are LC19,LC20,ESS2</a:t>
            </a:r>
          </a:p>
          <a:p>
            <a:r>
              <a:rPr lang="en-US" dirty="0"/>
              <a:t>	Total current for circuit3=2*0.048+1.16=1.256A &lt; 5A</a:t>
            </a:r>
          </a:p>
          <a:p>
            <a:r>
              <a:rPr lang="en-US" dirty="0"/>
              <a:t>	So 2x1.5 rm BYM +1.5 rm BYA ECC cable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57193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28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 Distribution Board(SDB) Diagram – Ground Floor</a:t>
            </a:r>
          </a:p>
          <a:p>
            <a:pPr algn="l"/>
            <a:endParaRPr lang="en-US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D6892-E33E-4F2C-B9A1-B278B9F5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008996"/>
            <a:ext cx="7191982" cy="53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29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2815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SDB Circuit Current calculation– Ground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2F44C-F04D-49DA-8849-CE20C918E15B}"/>
              </a:ext>
            </a:extLst>
          </p:cNvPr>
          <p:cNvSpPr txBox="1"/>
          <p:nvPr/>
        </p:nvSpPr>
        <p:spPr>
          <a:xfrm>
            <a:off x="951322" y="1958330"/>
            <a:ext cx="10539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CKT1 =1.448A </a:t>
            </a:r>
          </a:p>
          <a:p>
            <a:r>
              <a:rPr lang="en-US" dirty="0"/>
              <a:t>CKT2 =1.256A</a:t>
            </a:r>
          </a:p>
          <a:p>
            <a:r>
              <a:rPr lang="en-US" dirty="0"/>
              <a:t>CKT3 =0.288A</a:t>
            </a:r>
          </a:p>
          <a:p>
            <a:r>
              <a:rPr lang="en-US" dirty="0"/>
              <a:t>CKT4 =1.57A </a:t>
            </a:r>
          </a:p>
          <a:p>
            <a:endParaRPr lang="en-US" dirty="0"/>
          </a:p>
          <a:p>
            <a:r>
              <a:rPr lang="en-US" dirty="0"/>
              <a:t>Total Current = 4.562A &lt; 5A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2x1.5 rm BYM +1.5 rm BYA ECC cable are required</a:t>
            </a:r>
          </a:p>
        </p:txBody>
      </p:sp>
    </p:spTree>
    <p:extLst>
      <p:ext uri="{BB962C8B-B14F-4D97-AF65-F5344CB8AC3E}">
        <p14:creationId xmlns:p14="http://schemas.microsoft.com/office/powerpoint/2010/main" val="22080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" y="6356350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56350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3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Floor Plan – 1</a:t>
            </a:r>
            <a:r>
              <a:rPr lang="en-US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2</a:t>
            </a:r>
            <a:r>
              <a:rPr lang="en-US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Floor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E8AE8-A6D2-4A9B-D6CA-43A793328138}"/>
              </a:ext>
            </a:extLst>
          </p:cNvPr>
          <p:cNvSpPr txBox="1"/>
          <p:nvPr/>
        </p:nvSpPr>
        <p:spPr>
          <a:xfrm>
            <a:off x="2934165" y="2211658"/>
            <a:ext cx="10918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 b="1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26758-1A6A-4521-A4D9-D1FBA617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914400"/>
            <a:ext cx="5935791" cy="55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7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30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3" y="155575"/>
            <a:ext cx="1111196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Sub Distribution Board(ESDB) Diagram – Ground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75519-631F-0844-D1DD-41B593D3E662}"/>
                  </a:ext>
                </a:extLst>
              </p14:cNvPr>
              <p14:cNvContentPartPr/>
              <p14:nvPr/>
            </p14:nvContentPartPr>
            <p14:xfrm>
              <a:off x="1763192" y="10354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75519-631F-0844-D1DD-41B593D3E6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4192" y="10264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8BC836-43DD-5ACC-F28A-29C05F3AB1BB}"/>
                  </a:ext>
                </a:extLst>
              </p14:cNvPr>
              <p14:cNvContentPartPr/>
              <p14:nvPr/>
            </p14:nvContentPartPr>
            <p14:xfrm>
              <a:off x="1753472" y="1007750"/>
              <a:ext cx="100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8BC836-43DD-5ACC-F28A-29C05F3AB1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4139" y="998789"/>
                <a:ext cx="28373" cy="100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AA99C8-9DFB-AF1C-6B80-AA0B48FCF39D}"/>
                  </a:ext>
                </a:extLst>
              </p14:cNvPr>
              <p14:cNvContentPartPr/>
              <p14:nvPr/>
            </p14:nvContentPartPr>
            <p14:xfrm>
              <a:off x="1564920" y="997020"/>
              <a:ext cx="435240" cy="18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AA99C8-9DFB-AF1C-6B80-AA0B48FCF3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5913" y="988020"/>
                <a:ext cx="452895" cy="1983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23B77A6-D19A-46E3-8FBB-DEBB9E9C2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2814" y="1177740"/>
            <a:ext cx="7346371" cy="51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0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31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2815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ESDB Circuit Current calculation– Ground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2F44C-F04D-49DA-8849-CE20C918E15B}"/>
              </a:ext>
            </a:extLst>
          </p:cNvPr>
          <p:cNvSpPr txBox="1"/>
          <p:nvPr/>
        </p:nvSpPr>
        <p:spPr>
          <a:xfrm>
            <a:off x="951322" y="1958330"/>
            <a:ext cx="10539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ECKT1 =1.44A </a:t>
            </a:r>
          </a:p>
          <a:p>
            <a:r>
              <a:rPr lang="en-US" dirty="0"/>
              <a:t>ECKT2 =0.288A</a:t>
            </a:r>
          </a:p>
          <a:p>
            <a:r>
              <a:rPr lang="en-US" dirty="0"/>
              <a:t>ECKT3 =1.256A</a:t>
            </a:r>
          </a:p>
          <a:p>
            <a:r>
              <a:rPr lang="en-US" dirty="0"/>
              <a:t>Total Current = 2.984A &lt; 5A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2x1.5 rm BYM +1.5 rm BYA ECC cable are required</a:t>
            </a:r>
          </a:p>
        </p:txBody>
      </p:sp>
    </p:spTree>
    <p:extLst>
      <p:ext uri="{BB962C8B-B14F-4D97-AF65-F5344CB8AC3E}">
        <p14:creationId xmlns:p14="http://schemas.microsoft.com/office/powerpoint/2010/main" val="406202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32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527081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Switch Board Connection Diagram – 1</a:t>
            </a:r>
            <a:r>
              <a:rPr lang="en-GB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2</a:t>
            </a:r>
            <a:r>
              <a:rPr lang="en-GB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541FB-EE09-4395-ACD0-6373EE3E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414181"/>
            <a:ext cx="641122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59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33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527081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Switch Board Connection Diagram – 1</a:t>
            </a:r>
            <a:r>
              <a:rPr lang="en-GB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2</a:t>
            </a:r>
            <a:r>
              <a:rPr lang="en-GB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2B7D9-2E50-4C64-83BE-3044D327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875943"/>
            <a:ext cx="7182852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6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34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0740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 Distribution Board(SDB) Diagram – 1</a:t>
            </a:r>
            <a:r>
              <a:rPr lang="en-GB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2nd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61829-E609-4313-98CF-282EE655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79" y="980302"/>
            <a:ext cx="7087641" cy="50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7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35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3" y="155575"/>
            <a:ext cx="11540336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Sub Distribution Board(ESDB) Diagram – 1</a:t>
            </a:r>
            <a:r>
              <a:rPr lang="en-GB" sz="28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2nd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75519-631F-0844-D1DD-41B593D3E662}"/>
                  </a:ext>
                </a:extLst>
              </p14:cNvPr>
              <p14:cNvContentPartPr/>
              <p14:nvPr/>
            </p14:nvContentPartPr>
            <p14:xfrm>
              <a:off x="1763192" y="10354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75519-631F-0844-D1DD-41B593D3E6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4192" y="10264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8BC836-43DD-5ACC-F28A-29C05F3AB1BB}"/>
                  </a:ext>
                </a:extLst>
              </p14:cNvPr>
              <p14:cNvContentPartPr/>
              <p14:nvPr/>
            </p14:nvContentPartPr>
            <p14:xfrm>
              <a:off x="1753472" y="1007750"/>
              <a:ext cx="100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8BC836-43DD-5ACC-F28A-29C05F3AB1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4139" y="998789"/>
                <a:ext cx="28373" cy="100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AA99C8-9DFB-AF1C-6B80-AA0B48FCF39D}"/>
                  </a:ext>
                </a:extLst>
              </p14:cNvPr>
              <p14:cNvContentPartPr/>
              <p14:nvPr/>
            </p14:nvContentPartPr>
            <p14:xfrm>
              <a:off x="1564920" y="997020"/>
              <a:ext cx="435240" cy="18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AA99C8-9DFB-AF1C-6B80-AA0B48FCF3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5913" y="988020"/>
                <a:ext cx="452895" cy="1983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77B6708-98F2-47B2-9B9B-754426ECA5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7255" y="1014690"/>
            <a:ext cx="6602884" cy="53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7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36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1289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Switch Board Connection Diagram – Third Floor SDB1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A30A9-C2CA-4300-86BF-AC8BAFC6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9730"/>
            <a:ext cx="10495499" cy="42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7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37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1289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Switch Board Connection Diagram – Third Floor ESDB1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5C7DF-9F57-474C-BB0C-91E445A1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2696"/>
            <a:ext cx="964064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86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38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8671465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 Distribution Board(SDB) Diagram – third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590F8-469D-409D-8152-56B84DB6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06" y="1012440"/>
            <a:ext cx="8279794" cy="48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4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39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1289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SDB Current Calculation– Third Floor SDB1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8427C-11D5-47C2-B375-EF9F0B9A9182}"/>
              </a:ext>
            </a:extLst>
          </p:cNvPr>
          <p:cNvSpPr txBox="1"/>
          <p:nvPr/>
        </p:nvSpPr>
        <p:spPr>
          <a:xfrm>
            <a:off x="951322" y="1958330"/>
            <a:ext cx="105391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CKT1 =2.656A </a:t>
            </a:r>
          </a:p>
          <a:p>
            <a:r>
              <a:rPr lang="en-US" dirty="0"/>
              <a:t>CKT2 =1.663A</a:t>
            </a:r>
          </a:p>
          <a:p>
            <a:r>
              <a:rPr lang="en-US" dirty="0"/>
              <a:t>CKT3 =1.57A</a:t>
            </a:r>
          </a:p>
          <a:p>
            <a:r>
              <a:rPr lang="en-US" dirty="0"/>
              <a:t>CKT4 =1.352A </a:t>
            </a:r>
          </a:p>
          <a:p>
            <a:r>
              <a:rPr lang="en-US" dirty="0"/>
              <a:t>CKT5 =1.352A </a:t>
            </a:r>
          </a:p>
          <a:p>
            <a:r>
              <a:rPr lang="en-US" dirty="0"/>
              <a:t>CKT6 =0.096A </a:t>
            </a:r>
          </a:p>
          <a:p>
            <a:r>
              <a:rPr lang="en-US" dirty="0"/>
              <a:t>P = 15A *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Total Current = 8.689 + P x0.5 = 31.189A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2x16 rm BYM +16 rm BYA ECC cable are required</a:t>
            </a:r>
          </a:p>
        </p:txBody>
      </p:sp>
    </p:spTree>
    <p:extLst>
      <p:ext uri="{BB962C8B-B14F-4D97-AF65-F5344CB8AC3E}">
        <p14:creationId xmlns:p14="http://schemas.microsoft.com/office/powerpoint/2010/main" val="21131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" y="6356350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56350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4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Floor Plan –third and above Floor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E8AE8-A6D2-4A9B-D6CA-43A793328138}"/>
              </a:ext>
            </a:extLst>
          </p:cNvPr>
          <p:cNvSpPr txBox="1"/>
          <p:nvPr/>
        </p:nvSpPr>
        <p:spPr>
          <a:xfrm>
            <a:off x="2934165" y="2211658"/>
            <a:ext cx="10918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 b="1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5C7FA-3235-44F1-8F41-5C47F468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037968"/>
            <a:ext cx="6133693" cy="56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2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40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3" y="155575"/>
            <a:ext cx="1111196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Sub Distribution Board(ESDB) Diagram – third Floor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75519-631F-0844-D1DD-41B593D3E662}"/>
                  </a:ext>
                </a:extLst>
              </p14:cNvPr>
              <p14:cNvContentPartPr/>
              <p14:nvPr/>
            </p14:nvContentPartPr>
            <p14:xfrm>
              <a:off x="1763192" y="10354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75519-631F-0844-D1DD-41B593D3E6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4192" y="10264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8BC836-43DD-5ACC-F28A-29C05F3AB1BB}"/>
                  </a:ext>
                </a:extLst>
              </p14:cNvPr>
              <p14:cNvContentPartPr/>
              <p14:nvPr/>
            </p14:nvContentPartPr>
            <p14:xfrm>
              <a:off x="1753472" y="1007750"/>
              <a:ext cx="100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8BC836-43DD-5ACC-F28A-29C05F3AB1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4139" y="998789"/>
                <a:ext cx="28373" cy="100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AA99C8-9DFB-AF1C-6B80-AA0B48FCF39D}"/>
                  </a:ext>
                </a:extLst>
              </p14:cNvPr>
              <p14:cNvContentPartPr/>
              <p14:nvPr/>
            </p14:nvContentPartPr>
            <p14:xfrm>
              <a:off x="1564920" y="997020"/>
              <a:ext cx="435240" cy="18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AA99C8-9DFB-AF1C-6B80-AA0B48FCF3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5913" y="988020"/>
                <a:ext cx="452895" cy="1983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02117CB-B76F-49C5-9048-2573CB7EE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0228" y="1336140"/>
            <a:ext cx="8592885" cy="44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8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41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1289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ESDB Current Calculation– Third Floor ESDB1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8427C-11D5-47C2-B375-EF9F0B9A9182}"/>
              </a:ext>
            </a:extLst>
          </p:cNvPr>
          <p:cNvSpPr txBox="1"/>
          <p:nvPr/>
        </p:nvSpPr>
        <p:spPr>
          <a:xfrm>
            <a:off x="951322" y="1958330"/>
            <a:ext cx="105391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ECKT1 =1.6904A </a:t>
            </a:r>
          </a:p>
          <a:p>
            <a:r>
              <a:rPr lang="en-US" dirty="0"/>
              <a:t>ECKT2 =1.6183A</a:t>
            </a:r>
          </a:p>
          <a:p>
            <a:r>
              <a:rPr lang="en-US" dirty="0"/>
              <a:t>ECKT3 =1.328A</a:t>
            </a:r>
          </a:p>
          <a:p>
            <a:r>
              <a:rPr lang="en-US" dirty="0"/>
              <a:t>ECKT4 =1.6904A </a:t>
            </a:r>
          </a:p>
          <a:p>
            <a:r>
              <a:rPr lang="en-US" dirty="0"/>
              <a:t>ECKT5 =1.6904A </a:t>
            </a:r>
          </a:p>
          <a:p>
            <a:r>
              <a:rPr lang="en-US" dirty="0"/>
              <a:t>ECKT6 =0.096A </a:t>
            </a:r>
          </a:p>
          <a:p>
            <a:r>
              <a:rPr lang="en-US" dirty="0"/>
              <a:t>Q = 15A *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Total Current = 8.096 + Q x0.5 = 30.596A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2x16 rm BYM +16 rm BYA ECC cable are required</a:t>
            </a:r>
          </a:p>
        </p:txBody>
      </p:sp>
    </p:spTree>
    <p:extLst>
      <p:ext uri="{BB962C8B-B14F-4D97-AF65-F5344CB8AC3E}">
        <p14:creationId xmlns:p14="http://schemas.microsoft.com/office/powerpoint/2010/main" val="2014554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42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9703296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Main Distribution Board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C60169-03FB-4D6F-A5F1-1392DFDB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" y="995060"/>
            <a:ext cx="11705968" cy="53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2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43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1289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 Calculation for MDB</a:t>
            </a: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8427C-11D5-47C2-B375-EF9F0B9A9182}"/>
              </a:ext>
            </a:extLst>
          </p:cNvPr>
          <p:cNvSpPr txBox="1"/>
          <p:nvPr/>
        </p:nvSpPr>
        <p:spPr>
          <a:xfrm>
            <a:off x="706225" y="1279532"/>
            <a:ext cx="105391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Floor0:</a:t>
            </a:r>
          </a:p>
          <a:p>
            <a:r>
              <a:rPr lang="en-US" dirty="0"/>
              <a:t>	P=VI*PF=230*4.56*0.9=943.94 Watt</a:t>
            </a:r>
          </a:p>
          <a:p>
            <a:r>
              <a:rPr lang="en-US" dirty="0"/>
              <a:t>Floor1:</a:t>
            </a:r>
          </a:p>
          <a:p>
            <a:r>
              <a:rPr lang="en-US" dirty="0"/>
              <a:t>	P=VI*PF=230*3.136*0.9=649.152Watt</a:t>
            </a:r>
          </a:p>
          <a:p>
            <a:r>
              <a:rPr lang="en-US" dirty="0"/>
              <a:t>Floor2:</a:t>
            </a:r>
          </a:p>
          <a:p>
            <a:r>
              <a:rPr lang="en-US" dirty="0"/>
              <a:t>	P=VI*PF=230*3.136*0.9=649.152Watt</a:t>
            </a:r>
          </a:p>
          <a:p>
            <a:r>
              <a:rPr lang="en-US" dirty="0"/>
              <a:t>Floor3:</a:t>
            </a:r>
          </a:p>
          <a:p>
            <a:r>
              <a:rPr lang="en-US" dirty="0"/>
              <a:t>	P=VI*PF=230*31.189*0.9=6.5KWatt</a:t>
            </a:r>
          </a:p>
          <a:p>
            <a:r>
              <a:rPr lang="en-US" dirty="0"/>
              <a:t>Floor4:</a:t>
            </a:r>
          </a:p>
          <a:p>
            <a:r>
              <a:rPr lang="en-US" dirty="0"/>
              <a:t>	P=VI*PF=230*31.189*0.9=6.5KWatt</a:t>
            </a:r>
          </a:p>
          <a:p>
            <a:r>
              <a:rPr lang="en-US" dirty="0"/>
              <a:t>Floor5:</a:t>
            </a:r>
          </a:p>
          <a:p>
            <a:r>
              <a:rPr lang="en-US" dirty="0"/>
              <a:t>	P=VI*PF=230*31.189*0.9=6.5KWatt</a:t>
            </a:r>
          </a:p>
          <a:p>
            <a:r>
              <a:rPr lang="en-US" dirty="0"/>
              <a:t>Floor6:</a:t>
            </a:r>
          </a:p>
          <a:p>
            <a:r>
              <a:rPr lang="en-US" dirty="0"/>
              <a:t>	P=VI*PF=230*31.189*0.9=6.5KWatt</a:t>
            </a:r>
          </a:p>
          <a:p>
            <a:r>
              <a:rPr lang="en-US" dirty="0"/>
              <a:t>Floor7:</a:t>
            </a:r>
          </a:p>
          <a:p>
            <a:r>
              <a:rPr lang="en-US" dirty="0"/>
              <a:t>	P=VI*PF=230*31.189*0.9=6.5KWatt</a:t>
            </a:r>
          </a:p>
          <a:p>
            <a:r>
              <a:rPr lang="en-US" dirty="0"/>
              <a:t>PUMP:</a:t>
            </a:r>
          </a:p>
          <a:p>
            <a:r>
              <a:rPr lang="en-US" dirty="0"/>
              <a:t>	p = 5kw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D2C75-A55C-4069-80D3-B1FCC0A81E34}"/>
              </a:ext>
            </a:extLst>
          </p:cNvPr>
          <p:cNvSpPr txBox="1"/>
          <p:nvPr/>
        </p:nvSpPr>
        <p:spPr>
          <a:xfrm>
            <a:off x="7272780" y="3429000"/>
            <a:ext cx="43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power=39.7KW</a:t>
            </a:r>
          </a:p>
        </p:txBody>
      </p:sp>
    </p:spTree>
    <p:extLst>
      <p:ext uri="{BB962C8B-B14F-4D97-AF65-F5344CB8AC3E}">
        <p14:creationId xmlns:p14="http://schemas.microsoft.com/office/powerpoint/2010/main" val="1826891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44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10008096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Emergency Main Distribution Board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E3BE4-90F9-4372-AA49-5688A7AC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298"/>
            <a:ext cx="12192000" cy="50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45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782696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312897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 Calculation for EMDB</a:t>
            </a: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8427C-11D5-47C2-B375-EF9F0B9A9182}"/>
              </a:ext>
            </a:extLst>
          </p:cNvPr>
          <p:cNvSpPr txBox="1"/>
          <p:nvPr/>
        </p:nvSpPr>
        <p:spPr>
          <a:xfrm>
            <a:off x="706225" y="1279532"/>
            <a:ext cx="105391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Floor0:</a:t>
            </a:r>
          </a:p>
          <a:p>
            <a:r>
              <a:rPr lang="en-US" dirty="0"/>
              <a:t>	P=VI*PF=230*3.024*0.9=625 Watt</a:t>
            </a:r>
          </a:p>
          <a:p>
            <a:r>
              <a:rPr lang="en-US" dirty="0"/>
              <a:t>Floor1:</a:t>
            </a:r>
          </a:p>
          <a:p>
            <a:r>
              <a:rPr lang="en-US" dirty="0"/>
              <a:t>	P=VI*PF=230*4.104*0.9=849.5Watt</a:t>
            </a:r>
          </a:p>
          <a:p>
            <a:r>
              <a:rPr lang="en-US" dirty="0"/>
              <a:t>Floor2:</a:t>
            </a:r>
          </a:p>
          <a:p>
            <a:r>
              <a:rPr lang="en-US" dirty="0"/>
              <a:t>	 P=VI*PF=230*4.104*0.9=849.5Watt</a:t>
            </a:r>
          </a:p>
          <a:p>
            <a:r>
              <a:rPr lang="en-US" dirty="0"/>
              <a:t>Floor3:</a:t>
            </a:r>
          </a:p>
          <a:p>
            <a:r>
              <a:rPr lang="en-US" dirty="0"/>
              <a:t>	P=VI*PF=230*30.596*0.9=6. 3KWatt</a:t>
            </a:r>
          </a:p>
          <a:p>
            <a:r>
              <a:rPr lang="en-US" dirty="0"/>
              <a:t>Floor4:</a:t>
            </a:r>
          </a:p>
          <a:p>
            <a:r>
              <a:rPr lang="en-US" dirty="0"/>
              <a:t>	 P=VI*PF=230*30.596*0.9=6. 3KWatt</a:t>
            </a:r>
          </a:p>
          <a:p>
            <a:r>
              <a:rPr lang="en-US" dirty="0"/>
              <a:t>Floor5:</a:t>
            </a:r>
          </a:p>
          <a:p>
            <a:r>
              <a:rPr lang="en-US" dirty="0"/>
              <a:t>	 P=VI*PF=230*30.596*0.9=6. 3KWatt</a:t>
            </a:r>
          </a:p>
          <a:p>
            <a:r>
              <a:rPr lang="en-US" dirty="0"/>
              <a:t>Floor6:</a:t>
            </a:r>
          </a:p>
          <a:p>
            <a:r>
              <a:rPr lang="en-US" dirty="0"/>
              <a:t>	 P=VI*PF=230*30.596*0.9=6. 3KWatt</a:t>
            </a:r>
          </a:p>
          <a:p>
            <a:r>
              <a:rPr lang="en-US" dirty="0"/>
              <a:t>Floor7:</a:t>
            </a:r>
          </a:p>
          <a:p>
            <a:r>
              <a:rPr lang="en-US" dirty="0"/>
              <a:t>	 P=VI*PF=230*30.596*0.9=6. 3KWatt</a:t>
            </a:r>
          </a:p>
          <a:p>
            <a:r>
              <a:rPr lang="en-US" dirty="0"/>
              <a:t>Lift:</a:t>
            </a:r>
          </a:p>
          <a:p>
            <a:r>
              <a:rPr lang="en-US" dirty="0"/>
              <a:t>	P = 8Kw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D2C75-A55C-4069-80D3-B1FCC0A81E34}"/>
              </a:ext>
            </a:extLst>
          </p:cNvPr>
          <p:cNvSpPr txBox="1"/>
          <p:nvPr/>
        </p:nvSpPr>
        <p:spPr>
          <a:xfrm>
            <a:off x="7272780" y="3429000"/>
            <a:ext cx="43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power=41.8KW</a:t>
            </a:r>
          </a:p>
        </p:txBody>
      </p:sp>
    </p:spTree>
    <p:extLst>
      <p:ext uri="{BB962C8B-B14F-4D97-AF65-F5344CB8AC3E}">
        <p14:creationId xmlns:p14="http://schemas.microsoft.com/office/powerpoint/2010/main" val="3162402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46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  <a:latin typeface="Helvetica"/>
                <a:cs typeface="Helvetica"/>
              </a:rPr>
              <a:t>Reference</a:t>
            </a:r>
            <a:endParaRPr lang="en-US" sz="28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3D1E44-0885-164B-B8AE-20F57444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091305"/>
            <a:ext cx="4148061" cy="51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38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16A5-0FC5-6BFC-0542-54F561FF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555" y="2498725"/>
            <a:ext cx="5534890" cy="1325563"/>
          </a:xfrm>
        </p:spPr>
        <p:txBody>
          <a:bodyPr>
            <a:noAutofit/>
          </a:bodyPr>
          <a:lstStyle/>
          <a:p>
            <a:r>
              <a:rPr lang="en-US" sz="960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8E81E-2A6B-7CBA-D55E-F101F742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03AA-D5BB-412D-BA03-D9C26E2017B8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B06C0-4203-8417-6BA5-1043DCB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C85E-0472-74FF-9382-983A5FA5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47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858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" y="6356350"/>
            <a:ext cx="2743200" cy="365125"/>
          </a:xfrm>
        </p:spPr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356350"/>
            <a:ext cx="2743200" cy="365125"/>
          </a:xfrm>
        </p:spPr>
        <p:txBody>
          <a:bodyPr/>
          <a:lstStyle/>
          <a:p>
            <a:fld id="{9CB79A26-7318-497A-8E46-FB5E6069601C}" type="slidenum">
              <a:rPr lang="en-US" sz="1600" smtClean="0"/>
              <a:t>5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5" y="155575"/>
            <a:ext cx="7848600" cy="7588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Floor Plan –third and above Floor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E8AE8-A6D2-4A9B-D6CA-43A793328138}"/>
              </a:ext>
            </a:extLst>
          </p:cNvPr>
          <p:cNvSpPr txBox="1"/>
          <p:nvPr/>
        </p:nvSpPr>
        <p:spPr>
          <a:xfrm>
            <a:off x="2934165" y="2211658"/>
            <a:ext cx="10918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 b="1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11841-AA89-49A6-B039-220A2130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04" y="914400"/>
            <a:ext cx="6320398" cy="57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0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6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8238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535318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/>
                <a:cs typeface="Helvetica"/>
              </a:rPr>
              <a:t>Sample Calculation for Light Bulbs and Fans</a:t>
            </a:r>
            <a:endParaRPr lang="en-GB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190A2D-7043-4D07-A7E4-00AA7DC9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0" y="914400"/>
            <a:ext cx="10011032" cy="438536"/>
          </a:xfrm>
        </p:spPr>
        <p:txBody>
          <a:bodyPr>
            <a:noAutofit/>
          </a:bodyPr>
          <a:lstStyle/>
          <a:p>
            <a:r>
              <a:rPr lang="en-US" sz="3200" dirty="0"/>
              <a:t>Ground Floor (Substation)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</p:spPr>
            <p:txBody>
              <a:bodyPr>
                <a:normAutofit/>
              </a:bodyPr>
              <a:lstStyle/>
              <a:p>
                <a:pPr marL="0" marR="0" indent="0">
                  <a:spcBef>
                    <a:spcPts val="915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Lights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Illuminance</a:t>
                </a:r>
                <a:r>
                  <a:rPr lang="en-US" sz="1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,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 =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spc="-5" dirty="0">
                    <a:latin typeface="Calibri" panose="020F0502020204030204" pitchFamily="34" charset="0"/>
                    <a:ea typeface="Calibri" panose="020F0502020204030204" pitchFamily="34" charset="0"/>
                  </a:rPr>
                  <a:t>150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lux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Area , A = (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6.6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*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16.01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 sq-ft =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105.666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sq-ft = 105.666/10.76 m</a:t>
                </a:r>
                <a:r>
                  <a:rPr lang="en-US" sz="16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9.82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m</a:t>
                </a:r>
                <a:r>
                  <a:rPr lang="en-US" sz="16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6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Lumen</a:t>
                </a:r>
                <a:r>
                  <a:rPr lang="en-US" sz="16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6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bulbs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(10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Watt LED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bulb),</a:t>
                </a:r>
                <a:r>
                  <a:rPr lang="en-US" sz="16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</a:t>
                </a:r>
                <a:r>
                  <a:rPr lang="en-US" sz="1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1250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loss factor* Utilization factor = LLF * UF = 0.75</a:t>
                </a:r>
                <a:r>
                  <a:rPr lang="en-US" sz="16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600" spc="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lights</a:t>
                </a:r>
                <a:r>
                  <a:rPr lang="en-US" sz="1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per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illuminare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n=1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 bulbs required</a:t>
                </a:r>
                <a:r>
                  <a:rPr lang="en-US" sz="16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16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So, E =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=&gt; N =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150×9.82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1×1250×0.75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1.5712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/>
                  <a:t>≈ 2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  <a:blipFill>
                <a:blip r:embed="rId2"/>
                <a:stretch>
                  <a:fillRect l="-1086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7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403513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/>
                <a:cs typeface="Helvetica"/>
              </a:rPr>
              <a:t>Sample Calculation for Light Bulbs and Fans</a:t>
            </a:r>
            <a:endParaRPr lang="en-GB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190A2D-7043-4D07-A7E4-00AA7DC9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0" y="914400"/>
            <a:ext cx="10011032" cy="438536"/>
          </a:xfrm>
        </p:spPr>
        <p:txBody>
          <a:bodyPr>
            <a:noAutofit/>
          </a:bodyPr>
          <a:lstStyle/>
          <a:p>
            <a:r>
              <a:rPr lang="en-US" sz="3200" dirty="0"/>
              <a:t>Ground Floor (Garage)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</p:spPr>
            <p:txBody>
              <a:bodyPr>
                <a:normAutofit/>
              </a:bodyPr>
              <a:lstStyle/>
              <a:p>
                <a:pPr marL="0" marR="0" indent="0">
                  <a:spcBef>
                    <a:spcPts val="915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Lights</a:t>
                </a:r>
                <a:r>
                  <a:rPr lang="en-US" sz="3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Illuminance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,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 =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spc="-5" dirty="0">
                    <a:latin typeface="Calibri" panose="020F0502020204030204" pitchFamily="34" charset="0"/>
                    <a:ea typeface="Calibri" panose="020F0502020204030204" pitchFamily="34" charset="0"/>
                  </a:rPr>
                  <a:t>100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lux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Area , A = (17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.01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* 35.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1+ 22.8*17.01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 sq-ft = 984.528 sq-ft = 983.528/10.76 m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91.5m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8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Lumen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bulbs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(10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Watt LED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bulb),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1250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loss factor* Utilization factor = LLF * UF = 0.75</a:t>
                </a:r>
                <a:r>
                  <a:rPr lang="en-US" sz="18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800" spc="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lights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per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illuminare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n=1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 bulbs required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So, E 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=&gt; N 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100×91.5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1×1250×0.75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9.76 </a:t>
                </a:r>
                <a:r>
                  <a:rPr lang="en-US" sz="1800" dirty="0"/>
                  <a:t>≈ 10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  <a:blipFill>
                <a:blip r:embed="rId2"/>
                <a:stretch>
                  <a:fillRect l="-1086" t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8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263470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/>
                <a:cs typeface="Helvetica"/>
              </a:rPr>
              <a:t>Sample Calculation for Light Bulbs and Fans</a:t>
            </a:r>
            <a:endParaRPr lang="en-GB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190A2D-7043-4D07-A7E4-00AA7DC9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0" y="914400"/>
            <a:ext cx="10011032" cy="438536"/>
          </a:xfrm>
        </p:spPr>
        <p:txBody>
          <a:bodyPr>
            <a:noAutofit/>
          </a:bodyPr>
          <a:lstStyle/>
          <a:p>
            <a:r>
              <a:rPr lang="en-US" sz="3200" dirty="0"/>
              <a:t>First Floor (Garage)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</p:spPr>
            <p:txBody>
              <a:bodyPr>
                <a:normAutofit/>
              </a:bodyPr>
              <a:lstStyle/>
              <a:p>
                <a:pPr marL="0" marR="0" indent="0">
                  <a:spcBef>
                    <a:spcPts val="915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Lights</a:t>
                </a: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Illuminance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,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 =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spc="-5" dirty="0">
                    <a:latin typeface="Calibri" panose="020F0502020204030204" pitchFamily="34" charset="0"/>
                    <a:ea typeface="Calibri" panose="020F0502020204030204" pitchFamily="34" charset="0"/>
                  </a:rPr>
                  <a:t>100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lux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Area , A = (43.8 *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34.6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 sq-ft =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1515.48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sq-ft = 1515.48/10.76 m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140.84 m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18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Lumen</a:t>
                </a:r>
                <a:r>
                  <a:rPr lang="en-US" sz="18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bulbs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(10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Watt LED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bulb),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1250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loss factor* Utilization factor = LLF * UF = 0.75</a:t>
                </a:r>
                <a:r>
                  <a:rPr lang="en-US" sz="18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800" spc="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lights</a:t>
                </a:r>
                <a:r>
                  <a:rPr lang="en-US" sz="18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per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illuminare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n=1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18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 bulbs required</a:t>
                </a:r>
                <a:r>
                  <a:rPr lang="en-US" sz="18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18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So, E 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=&gt; N =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100×140.84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1×1250×0.75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15.02  </a:t>
                </a:r>
                <a:r>
                  <a:rPr lang="en-US" sz="1800" dirty="0"/>
                  <a:t>≈ 16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  <a:blipFill>
                <a:blip r:embed="rId2"/>
                <a:stretch>
                  <a:fillRect l="-1086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66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ED95-26EA-AD2B-6A7C-4C4E88E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7C-8802-4DE7-B969-F50ED8119035}" type="datetime1">
              <a:rPr lang="en-US" sz="1600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C159-95D7-A2F3-9FDE-0125479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EEE 414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DB31-D38B-7F5C-EB08-4B1E570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A26-7318-497A-8E46-FB5E6069601C}" type="slidenum">
              <a:rPr lang="en-US" sz="1600" smtClean="0"/>
              <a:t>9</a:t>
            </a:fld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57F6D-BC11-41F6-0EBB-29D784A4F730}"/>
              </a:ext>
            </a:extLst>
          </p:cNvPr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8">
            <a:extLst>
              <a:ext uri="{FF2B5EF4-FFF2-40B4-BE49-F238E27FC236}">
                <a16:creationId xmlns:a16="http://schemas.microsoft.com/office/drawing/2014/main" id="{823E5AEF-B40B-9A74-F1AA-1DC188585883}"/>
              </a:ext>
            </a:extLst>
          </p:cNvPr>
          <p:cNvSpPr txBox="1">
            <a:spLocks/>
          </p:cNvSpPr>
          <p:nvPr/>
        </p:nvSpPr>
        <p:spPr>
          <a:xfrm>
            <a:off x="313914" y="155575"/>
            <a:ext cx="10255232" cy="7588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  <a:latin typeface="Helvetica"/>
                <a:cs typeface="Helvetica"/>
              </a:rPr>
              <a:t>Sample Calculation for Light Bulbs and Fans</a:t>
            </a:r>
            <a:endParaRPr lang="en-GB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190A2D-7043-4D07-A7E4-00AA7DC9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0" y="914400"/>
            <a:ext cx="10011032" cy="438536"/>
          </a:xfrm>
        </p:spPr>
        <p:txBody>
          <a:bodyPr>
            <a:noAutofit/>
          </a:bodyPr>
          <a:lstStyle/>
          <a:p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floor (Guestroom)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</p:spPr>
            <p:txBody>
              <a:bodyPr>
                <a:normAutofit fontScale="77500" lnSpcReduction="20000"/>
              </a:bodyPr>
              <a:lstStyle/>
              <a:p>
                <a:pPr marL="63500" marR="0">
                  <a:spcBef>
                    <a:spcPts val="100"/>
                  </a:spcBef>
                  <a:spcAft>
                    <a:spcPts val="0"/>
                  </a:spcAft>
                </a:pP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Calculation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36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bulbs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and</a:t>
                </a:r>
                <a:r>
                  <a:rPr lang="en-US" sz="36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fans:</a:t>
                </a:r>
              </a:p>
              <a:p>
                <a:pPr marL="0" marR="0" indent="0">
                  <a:spcBef>
                    <a:spcPts val="915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Lights: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Illuminance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Drawing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room ,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E =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200 lux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Area , A = (12.005 * 11.5) sq-ft = 138.0575 sq-ft = 138.0575/10.76 m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12.83 m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  <a:p>
                <a:pPr marL="457200" lvl="1" indent="0">
                  <a:spcBef>
                    <a:spcPts val="920"/>
                  </a:spcBef>
                  <a:buNone/>
                </a:pPr>
                <a:r>
                  <a:rPr lang="en-US" sz="20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Lumen</a:t>
                </a:r>
                <a:r>
                  <a:rPr lang="en-US" sz="20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</a:t>
                </a:r>
                <a:r>
                  <a:rPr lang="en-US" sz="20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bulbs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(10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Watt LED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bulb),</a:t>
                </a:r>
                <a:r>
                  <a:rPr lang="en-US" sz="20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1250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lm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Light loss factor* Utilization factor = LLF * UF = 0.75</a:t>
                </a:r>
                <a:r>
                  <a:rPr lang="en-US" sz="2000" spc="-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2000" spc="2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lights</a:t>
                </a:r>
                <a:r>
                  <a:rPr lang="en-US" sz="2000" spc="-1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per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illuminare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n=1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2000" spc="-1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 light bulbs required</a:t>
                </a:r>
                <a:r>
                  <a:rPr lang="en-US" sz="2000" spc="-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</a:t>
                </a:r>
                <a:r>
                  <a:rPr lang="en-US" sz="2000" spc="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So, E =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=&gt; N =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𝐿𝐿𝐹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200×12.83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1×1250×0.75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2.737 </a:t>
                </a:r>
                <a:r>
                  <a:rPr lang="en-US" sz="3200" dirty="0"/>
                  <a:t>≈</a:t>
                </a:r>
                <a:r>
                  <a:rPr lang="en-US" sz="2000" dirty="0"/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3 </a:t>
                </a: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Fans: </a:t>
                </a:r>
              </a:p>
              <a:p>
                <a:pPr marL="457200" marR="3081655" lvl="1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Number</a:t>
                </a:r>
                <a:r>
                  <a:rPr lang="en-US" sz="2000" spc="-35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of</a:t>
                </a:r>
                <a:r>
                  <a:rPr lang="en-US" sz="2000" spc="-2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fans</a:t>
                </a:r>
                <a:r>
                  <a:rPr lang="en-US" sz="2000" spc="-3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138.0575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=1.380575 </a:t>
                </a: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buNone/>
                </a:pPr>
                <a:endParaRPr lang="en-US" sz="3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marR="3081655" indent="0">
                  <a:lnSpc>
                    <a:spcPct val="166000"/>
                  </a:lnSpc>
                  <a:spcBef>
                    <a:spcPts val="2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9CB635A-0534-49BF-A415-27307091C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66" y="1673225"/>
                <a:ext cx="11219934" cy="4554579"/>
              </a:xfrm>
              <a:blipFill>
                <a:blip r:embed="rId2"/>
                <a:stretch>
                  <a:fillRect l="-1086" t="-3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9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15" ma:contentTypeDescription="Create a new document." ma:contentTypeScope="" ma:versionID="7c3d894f9d0b728b677eeb162e2f7d57">
  <xsd:schema xmlns:xsd="http://www.w3.org/2001/XMLSchema" xmlns:xs="http://www.w3.org/2001/XMLSchema" xmlns:p="http://schemas.microsoft.com/office/2006/metadata/properties" xmlns:ns3="838b4f81-6b96-4e76-b182-3799167b6b5e" xmlns:ns4="9db203b6-cd1c-4233-bf82-baa8eb7e2b95" targetNamespace="http://schemas.microsoft.com/office/2006/metadata/properties" ma:root="true" ma:fieldsID="4ccb700f03ebadbc80f532a48706dc98" ns3:_="" ns4:_="">
    <xsd:import namespace="838b4f81-6b96-4e76-b182-3799167b6b5e"/>
    <xsd:import namespace="9db203b6-cd1c-4233-bf82-baa8eb7e2b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4f81-6b96-4e76-b182-3799167b6b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203b6-cd1c-4233-bf82-baa8eb7e2b95" xsi:nil="true"/>
  </documentManagement>
</p:properties>
</file>

<file path=customXml/itemProps1.xml><?xml version="1.0" encoding="utf-8"?>
<ds:datastoreItem xmlns:ds="http://schemas.openxmlformats.org/officeDocument/2006/customXml" ds:itemID="{3E9881BF-AD2C-483E-869A-96D36EB2DF4A}">
  <ds:schemaRefs>
    <ds:schemaRef ds:uri="838b4f81-6b96-4e76-b182-3799167b6b5e"/>
    <ds:schemaRef ds:uri="9db203b6-cd1c-4233-bf82-baa8eb7e2b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5F752B-EBD8-48D4-836B-F18F31A76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215A99-5D0A-4C1D-B867-664BA796B24C}">
  <ds:schemaRefs>
    <ds:schemaRef ds:uri="838b4f81-6b96-4e76-b182-3799167b6b5e"/>
    <ds:schemaRef ds:uri="9db203b6-cd1c-4233-bf82-baa8eb7e2b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2161</Words>
  <Application>Microsoft Office PowerPoint</Application>
  <PresentationFormat>Widescreen</PresentationFormat>
  <Paragraphs>445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Helvetica</vt:lpstr>
      <vt:lpstr>Lato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Ground Floor (Substation)</vt:lpstr>
      <vt:lpstr>Ground Floor (Garage)</vt:lpstr>
      <vt:lpstr>First Floor (Garage)</vt:lpstr>
      <vt:lpstr>3rd floor (Guestroom)</vt:lpstr>
      <vt:lpstr>3rd floor (bedroom)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Calculation </vt:lpstr>
      <vt:lpstr>Current Calculation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1706058 - Abdullah Jubair Bin Iqbal</dc:creator>
  <cp:lastModifiedBy>Monirul Islam</cp:lastModifiedBy>
  <cp:revision>38</cp:revision>
  <dcterms:created xsi:type="dcterms:W3CDTF">2023-01-03T18:56:00Z</dcterms:created>
  <dcterms:modified xsi:type="dcterms:W3CDTF">2023-02-28T05:21:02Z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