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6" r:id="rId10"/>
    <p:sldId id="263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3DC70-A88E-4070-B551-856E23A49E5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67C9F7-8B85-4296-BD67-EEB6D35D6266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Data Gathering</a:t>
          </a:r>
          <a:endParaRPr lang="en-US" dirty="0"/>
        </a:p>
      </dgm:t>
    </dgm:pt>
    <dgm:pt modelId="{7D93DCF5-AE81-4989-AF82-BB79CEB096EE}" type="parTrans" cxnId="{F75D1694-6A4B-4655-B3AD-ADFFB6A21382}">
      <dgm:prSet/>
      <dgm:spPr/>
      <dgm:t>
        <a:bodyPr/>
        <a:lstStyle/>
        <a:p>
          <a:endParaRPr lang="en-US"/>
        </a:p>
      </dgm:t>
    </dgm:pt>
    <dgm:pt modelId="{F6B886EE-417B-4CBC-B424-8DE4582D61AD}" type="sibTrans" cxnId="{F75D1694-6A4B-4655-B3AD-ADFFB6A21382}">
      <dgm:prSet/>
      <dgm:spPr/>
      <dgm:t>
        <a:bodyPr/>
        <a:lstStyle/>
        <a:p>
          <a:endParaRPr lang="en-US"/>
        </a:p>
      </dgm:t>
    </dgm:pt>
    <dgm:pt modelId="{FF861AA5-A64B-4D22-B529-5A48CEFEB9E3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00B8445D-BEF5-471E-9A3A-54D5C98BB1F8}" type="parTrans" cxnId="{D19CD4B8-830A-4BD0-B81F-5026F984B5E0}">
      <dgm:prSet/>
      <dgm:spPr/>
      <dgm:t>
        <a:bodyPr/>
        <a:lstStyle/>
        <a:p>
          <a:endParaRPr lang="en-US"/>
        </a:p>
      </dgm:t>
    </dgm:pt>
    <dgm:pt modelId="{F96756CC-F356-43F5-BEB9-27B1076EEA64}" type="sibTrans" cxnId="{D19CD4B8-830A-4BD0-B81F-5026F984B5E0}">
      <dgm:prSet/>
      <dgm:spPr/>
      <dgm:t>
        <a:bodyPr/>
        <a:lstStyle/>
        <a:p>
          <a:endParaRPr lang="en-US"/>
        </a:p>
      </dgm:t>
    </dgm:pt>
    <dgm:pt modelId="{1BC821A6-7153-467E-A510-E13DA1E3BA93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</dgm:pt>
    <dgm:pt modelId="{511820CE-050F-4F28-A1BA-B0CAD0D64F3D}" type="parTrans" cxnId="{FD645F50-6909-446B-881A-D44257BF0BCC}">
      <dgm:prSet/>
      <dgm:spPr/>
      <dgm:t>
        <a:bodyPr/>
        <a:lstStyle/>
        <a:p>
          <a:endParaRPr lang="en-US"/>
        </a:p>
      </dgm:t>
    </dgm:pt>
    <dgm:pt modelId="{CB7CC64C-1396-47A1-A171-294FF6BDE922}" type="sibTrans" cxnId="{FD645F50-6909-446B-881A-D44257BF0BCC}">
      <dgm:prSet/>
      <dgm:spPr/>
      <dgm:t>
        <a:bodyPr/>
        <a:lstStyle/>
        <a:p>
          <a:endParaRPr lang="en-US" dirty="0"/>
        </a:p>
      </dgm:t>
    </dgm:pt>
    <dgm:pt modelId="{AF3DB884-2FC5-497E-B341-8FCFC8D228E9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Model Building</a:t>
          </a:r>
          <a:endParaRPr lang="en-US" dirty="0"/>
        </a:p>
      </dgm:t>
    </dgm:pt>
    <dgm:pt modelId="{10DD005D-0C9F-401A-971F-A02E02C7ED8D}" type="parTrans" cxnId="{0E5920EB-035D-45D7-B065-5148C7326853}">
      <dgm:prSet/>
      <dgm:spPr/>
      <dgm:t>
        <a:bodyPr/>
        <a:lstStyle/>
        <a:p>
          <a:endParaRPr lang="en-US"/>
        </a:p>
      </dgm:t>
    </dgm:pt>
    <dgm:pt modelId="{5C2A87D9-539C-4368-A916-B0CDF92A9C06}" type="sibTrans" cxnId="{0E5920EB-035D-45D7-B065-5148C7326853}">
      <dgm:prSet/>
      <dgm:spPr/>
      <dgm:t>
        <a:bodyPr/>
        <a:lstStyle/>
        <a:p>
          <a:endParaRPr lang="en-US"/>
        </a:p>
      </dgm:t>
    </dgm:pt>
    <dgm:pt modelId="{52353A49-7B07-4F4B-869D-82689B3A15F5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C29A23F9-EE90-44C9-8CF5-2771158FECF3}" type="parTrans" cxnId="{FFA8465D-8D70-4D40-8AF7-711C5A67B1E7}">
      <dgm:prSet/>
      <dgm:spPr/>
      <dgm:t>
        <a:bodyPr/>
        <a:lstStyle/>
        <a:p>
          <a:endParaRPr lang="en-US"/>
        </a:p>
      </dgm:t>
    </dgm:pt>
    <dgm:pt modelId="{DEE45531-219D-4665-90DE-D140D46E3EB1}" type="sibTrans" cxnId="{FFA8465D-8D70-4D40-8AF7-711C5A67B1E7}">
      <dgm:prSet/>
      <dgm:spPr/>
      <dgm:t>
        <a:bodyPr/>
        <a:lstStyle/>
        <a:p>
          <a:endParaRPr lang="en-US"/>
        </a:p>
      </dgm:t>
    </dgm:pt>
    <dgm:pt modelId="{4CB18120-2602-454E-9CDF-A360B8961B67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Model Deployment</a:t>
          </a:r>
          <a:endParaRPr lang="en-US" dirty="0"/>
        </a:p>
      </dgm:t>
    </dgm:pt>
    <dgm:pt modelId="{EF91A1EA-2934-4890-A41D-27FEF017C677}" type="parTrans" cxnId="{81981C49-D9C9-4261-9236-95DE87D945F4}">
      <dgm:prSet/>
      <dgm:spPr/>
      <dgm:t>
        <a:bodyPr/>
        <a:lstStyle/>
        <a:p>
          <a:endParaRPr lang="en-US"/>
        </a:p>
      </dgm:t>
    </dgm:pt>
    <dgm:pt modelId="{9EC66815-0269-49BD-9ADC-5702833949F8}" type="sibTrans" cxnId="{81981C49-D9C9-4261-9236-95DE87D945F4}">
      <dgm:prSet/>
      <dgm:spPr/>
      <dgm:t>
        <a:bodyPr/>
        <a:lstStyle/>
        <a:p>
          <a:endParaRPr lang="en-US"/>
        </a:p>
      </dgm:t>
    </dgm:pt>
    <dgm:pt modelId="{6394224F-7F1A-425B-901C-448A7E23FFE9}" type="pres">
      <dgm:prSet presAssocID="{ADB3DC70-A88E-4070-B551-856E23A49E5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651AB0-43A9-4FDC-8B8D-22C66010DAFD}" type="pres">
      <dgm:prSet presAssocID="{4667C9F7-8B85-4296-BD67-EEB6D35D626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643A2B-484F-4CF7-9BDB-349D4AA889C4}" type="pres">
      <dgm:prSet presAssocID="{F6B886EE-417B-4CBC-B424-8DE4582D61AD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3011332-F2EF-4363-B620-A0E40F5A7345}" type="pres">
      <dgm:prSet presAssocID="{F6B886EE-417B-4CBC-B424-8DE4582D61AD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3092641-C831-428A-B177-AB70F8DCB5C6}" type="pres">
      <dgm:prSet presAssocID="{FF861AA5-A64B-4D22-B529-5A48CEFEB9E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11C54-56A3-4A43-9016-420E64A01650}" type="pres">
      <dgm:prSet presAssocID="{F96756CC-F356-43F5-BEB9-27B1076EEA6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C3034273-AFEB-4EF5-87E2-4A0B40AD4569}" type="pres">
      <dgm:prSet presAssocID="{F96756CC-F356-43F5-BEB9-27B1076EEA64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AA05CBD-00A6-4B00-9411-6B2B8C50CF95}" type="pres">
      <dgm:prSet presAssocID="{1BC821A6-7153-467E-A510-E13DA1E3BA93}" presName="node" presStyleLbl="node1" presStyleIdx="2" presStyleCnt="6" custLinFactNeighborX="2113" custLinFactNeighborY="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EF5C6-1221-4061-A786-DF3021296A9A}" type="pres">
      <dgm:prSet presAssocID="{CB7CC64C-1396-47A1-A171-294FF6BDE92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A67BC2E7-2462-465D-B7EE-DB614432A6FD}" type="pres">
      <dgm:prSet presAssocID="{CB7CC64C-1396-47A1-A171-294FF6BDE922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28AE1B2C-C33D-4BD8-A172-340E75F4E6F0}" type="pres">
      <dgm:prSet presAssocID="{AF3DB884-2FC5-497E-B341-8FCFC8D228E9}" presName="node" presStyleLbl="node1" presStyleIdx="3" presStyleCnt="6" custLinFactNeighborX="4474" custLinFactNeighborY="2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3CB73-DE0F-4CC6-AE5E-37CCCBAEF13C}" type="pres">
      <dgm:prSet presAssocID="{5C2A87D9-539C-4368-A916-B0CDF92A9C0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40B0591-7911-403D-B8EE-4325990ADE3E}" type="pres">
      <dgm:prSet presAssocID="{5C2A87D9-539C-4368-A916-B0CDF92A9C06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12BFA5A7-8A57-4CA3-B1A1-76001BB548BB}" type="pres">
      <dgm:prSet presAssocID="{52353A49-7B07-4F4B-869D-82689B3A15F5}" presName="node" presStyleLbl="node1" presStyleIdx="4" presStyleCnt="6" custLinFactNeighborX="4096" custLinFactNeighborY="22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28649-B18B-441D-A3AA-3BC62A67C795}" type="pres">
      <dgm:prSet presAssocID="{DEE45531-219D-4665-90DE-D140D46E3EB1}" presName="sibTrans" presStyleLbl="sibTrans1D1" presStyleIdx="4" presStyleCnt="5"/>
      <dgm:spPr/>
      <dgm:t>
        <a:bodyPr/>
        <a:lstStyle/>
        <a:p>
          <a:endParaRPr lang="en-US"/>
        </a:p>
      </dgm:t>
    </dgm:pt>
    <dgm:pt modelId="{451B6B5C-1ED5-403A-A858-EA0712180A66}" type="pres">
      <dgm:prSet presAssocID="{DEE45531-219D-4665-90DE-D140D46E3EB1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EE78E5D7-38C3-4CE1-B636-E3E118F3D567}" type="pres">
      <dgm:prSet presAssocID="{4CB18120-2602-454E-9CDF-A360B8961B67}" presName="node" presStyleLbl="node1" presStyleIdx="5" presStyleCnt="6" custLinFactNeighborX="266" custLinFactNeighborY="23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0B0B0B-9F72-47A1-83CB-CABF259E640D}" type="presOf" srcId="{DEE45531-219D-4665-90DE-D140D46E3EB1}" destId="{451B6B5C-1ED5-403A-A858-EA0712180A66}" srcOrd="1" destOrd="0" presId="urn:microsoft.com/office/officeart/2005/8/layout/bProcess3"/>
    <dgm:cxn modelId="{25F768AB-CDDA-47BD-A14F-65D83B99C849}" type="presOf" srcId="{F6B886EE-417B-4CBC-B424-8DE4582D61AD}" destId="{F2643A2B-484F-4CF7-9BDB-349D4AA889C4}" srcOrd="0" destOrd="0" presId="urn:microsoft.com/office/officeart/2005/8/layout/bProcess3"/>
    <dgm:cxn modelId="{3AD496B4-1E92-4410-96B1-0F9AEFEE66CA}" type="presOf" srcId="{4667C9F7-8B85-4296-BD67-EEB6D35D6266}" destId="{09651AB0-43A9-4FDC-8B8D-22C66010DAFD}" srcOrd="0" destOrd="0" presId="urn:microsoft.com/office/officeart/2005/8/layout/bProcess3"/>
    <dgm:cxn modelId="{D19CD4B8-830A-4BD0-B81F-5026F984B5E0}" srcId="{ADB3DC70-A88E-4070-B551-856E23A49E5A}" destId="{FF861AA5-A64B-4D22-B529-5A48CEFEB9E3}" srcOrd="1" destOrd="0" parTransId="{00B8445D-BEF5-471E-9A3A-54D5C98BB1F8}" sibTransId="{F96756CC-F356-43F5-BEB9-27B1076EEA64}"/>
    <dgm:cxn modelId="{278FE217-EB11-488D-965C-00FD313A184A}" type="presOf" srcId="{DEE45531-219D-4665-90DE-D140D46E3EB1}" destId="{11E28649-B18B-441D-A3AA-3BC62A67C795}" srcOrd="0" destOrd="0" presId="urn:microsoft.com/office/officeart/2005/8/layout/bProcess3"/>
    <dgm:cxn modelId="{FFA8465D-8D70-4D40-8AF7-711C5A67B1E7}" srcId="{ADB3DC70-A88E-4070-B551-856E23A49E5A}" destId="{52353A49-7B07-4F4B-869D-82689B3A15F5}" srcOrd="4" destOrd="0" parTransId="{C29A23F9-EE90-44C9-8CF5-2771158FECF3}" sibTransId="{DEE45531-219D-4665-90DE-D140D46E3EB1}"/>
    <dgm:cxn modelId="{A87D6041-C49D-4F15-B2AC-7C0EBE4AB0C9}" type="presOf" srcId="{1BC821A6-7153-467E-A510-E13DA1E3BA93}" destId="{8AA05CBD-00A6-4B00-9411-6B2B8C50CF95}" srcOrd="0" destOrd="0" presId="urn:microsoft.com/office/officeart/2005/8/layout/bProcess3"/>
    <dgm:cxn modelId="{FD645F50-6909-446B-881A-D44257BF0BCC}" srcId="{ADB3DC70-A88E-4070-B551-856E23A49E5A}" destId="{1BC821A6-7153-467E-A510-E13DA1E3BA93}" srcOrd="2" destOrd="0" parTransId="{511820CE-050F-4F28-A1BA-B0CAD0D64F3D}" sibTransId="{CB7CC64C-1396-47A1-A171-294FF6BDE922}"/>
    <dgm:cxn modelId="{E327E1A9-958A-4412-A79E-142343E0C31F}" type="presOf" srcId="{CB7CC64C-1396-47A1-A171-294FF6BDE922}" destId="{A67BC2E7-2462-465D-B7EE-DB614432A6FD}" srcOrd="1" destOrd="0" presId="urn:microsoft.com/office/officeart/2005/8/layout/bProcess3"/>
    <dgm:cxn modelId="{4DF21781-C29D-4D67-B35A-DA39C1DDA650}" type="presOf" srcId="{CB7CC64C-1396-47A1-A171-294FF6BDE922}" destId="{22EEF5C6-1221-4061-A786-DF3021296A9A}" srcOrd="0" destOrd="0" presId="urn:microsoft.com/office/officeart/2005/8/layout/bProcess3"/>
    <dgm:cxn modelId="{F524FBFE-54A1-4F56-81C0-6B24A85828E1}" type="presOf" srcId="{FF861AA5-A64B-4D22-B529-5A48CEFEB9E3}" destId="{C3092641-C831-428A-B177-AB70F8DCB5C6}" srcOrd="0" destOrd="0" presId="urn:microsoft.com/office/officeart/2005/8/layout/bProcess3"/>
    <dgm:cxn modelId="{506FAE90-24D0-4196-A5A0-6881EEF7CAD0}" type="presOf" srcId="{5C2A87D9-539C-4368-A916-B0CDF92A9C06}" destId="{840B0591-7911-403D-B8EE-4325990ADE3E}" srcOrd="1" destOrd="0" presId="urn:microsoft.com/office/officeart/2005/8/layout/bProcess3"/>
    <dgm:cxn modelId="{C58C9194-BF23-4206-A682-BA415D10DCA7}" type="presOf" srcId="{F6B886EE-417B-4CBC-B424-8DE4582D61AD}" destId="{A3011332-F2EF-4363-B620-A0E40F5A7345}" srcOrd="1" destOrd="0" presId="urn:microsoft.com/office/officeart/2005/8/layout/bProcess3"/>
    <dgm:cxn modelId="{0E5920EB-035D-45D7-B065-5148C7326853}" srcId="{ADB3DC70-A88E-4070-B551-856E23A49E5A}" destId="{AF3DB884-2FC5-497E-B341-8FCFC8D228E9}" srcOrd="3" destOrd="0" parTransId="{10DD005D-0C9F-401A-971F-A02E02C7ED8D}" sibTransId="{5C2A87D9-539C-4368-A916-B0CDF92A9C06}"/>
    <dgm:cxn modelId="{AA70270C-AA5C-4E72-A37B-BF821C4E4274}" type="presOf" srcId="{AF3DB884-2FC5-497E-B341-8FCFC8D228E9}" destId="{28AE1B2C-C33D-4BD8-A172-340E75F4E6F0}" srcOrd="0" destOrd="0" presId="urn:microsoft.com/office/officeart/2005/8/layout/bProcess3"/>
    <dgm:cxn modelId="{FA4D31FF-66DC-4353-8E78-FA7F151CB78F}" type="presOf" srcId="{F96756CC-F356-43F5-BEB9-27B1076EEA64}" destId="{4B111C54-56A3-4A43-9016-420E64A01650}" srcOrd="0" destOrd="0" presId="urn:microsoft.com/office/officeart/2005/8/layout/bProcess3"/>
    <dgm:cxn modelId="{814D5A51-682F-4B26-B2C6-E3D6770F2BD3}" type="presOf" srcId="{F96756CC-F356-43F5-BEB9-27B1076EEA64}" destId="{C3034273-AFEB-4EF5-87E2-4A0B40AD4569}" srcOrd="1" destOrd="0" presId="urn:microsoft.com/office/officeart/2005/8/layout/bProcess3"/>
    <dgm:cxn modelId="{81981C49-D9C9-4261-9236-95DE87D945F4}" srcId="{ADB3DC70-A88E-4070-B551-856E23A49E5A}" destId="{4CB18120-2602-454E-9CDF-A360B8961B67}" srcOrd="5" destOrd="0" parTransId="{EF91A1EA-2934-4890-A41D-27FEF017C677}" sibTransId="{9EC66815-0269-49BD-9ADC-5702833949F8}"/>
    <dgm:cxn modelId="{339ED067-25BD-4505-9958-2E03A0623BEB}" type="presOf" srcId="{4CB18120-2602-454E-9CDF-A360B8961B67}" destId="{EE78E5D7-38C3-4CE1-B636-E3E118F3D567}" srcOrd="0" destOrd="0" presId="urn:microsoft.com/office/officeart/2005/8/layout/bProcess3"/>
    <dgm:cxn modelId="{8A03BD4B-EA41-4169-A46A-A457A3D40487}" type="presOf" srcId="{ADB3DC70-A88E-4070-B551-856E23A49E5A}" destId="{6394224F-7F1A-425B-901C-448A7E23FFE9}" srcOrd="0" destOrd="0" presId="urn:microsoft.com/office/officeart/2005/8/layout/bProcess3"/>
    <dgm:cxn modelId="{F75D1694-6A4B-4655-B3AD-ADFFB6A21382}" srcId="{ADB3DC70-A88E-4070-B551-856E23A49E5A}" destId="{4667C9F7-8B85-4296-BD67-EEB6D35D6266}" srcOrd="0" destOrd="0" parTransId="{7D93DCF5-AE81-4989-AF82-BB79CEB096EE}" sibTransId="{F6B886EE-417B-4CBC-B424-8DE4582D61AD}"/>
    <dgm:cxn modelId="{35AFC6D4-0C68-441D-BCFC-91249E2244C9}" type="presOf" srcId="{52353A49-7B07-4F4B-869D-82689B3A15F5}" destId="{12BFA5A7-8A57-4CA3-B1A1-76001BB548BB}" srcOrd="0" destOrd="0" presId="urn:microsoft.com/office/officeart/2005/8/layout/bProcess3"/>
    <dgm:cxn modelId="{08C86E9E-86CF-4569-9B38-CE3397C2302A}" type="presOf" srcId="{5C2A87D9-539C-4368-A916-B0CDF92A9C06}" destId="{8063CB73-DE0F-4CC6-AE5E-37CCCBAEF13C}" srcOrd="0" destOrd="0" presId="urn:microsoft.com/office/officeart/2005/8/layout/bProcess3"/>
    <dgm:cxn modelId="{7A9CB99D-62C8-4950-BBEE-BE4E47A4A6D5}" type="presParOf" srcId="{6394224F-7F1A-425B-901C-448A7E23FFE9}" destId="{09651AB0-43A9-4FDC-8B8D-22C66010DAFD}" srcOrd="0" destOrd="0" presId="urn:microsoft.com/office/officeart/2005/8/layout/bProcess3"/>
    <dgm:cxn modelId="{CB8F7A3E-5124-4548-B187-DB9D80D92373}" type="presParOf" srcId="{6394224F-7F1A-425B-901C-448A7E23FFE9}" destId="{F2643A2B-484F-4CF7-9BDB-349D4AA889C4}" srcOrd="1" destOrd="0" presId="urn:microsoft.com/office/officeart/2005/8/layout/bProcess3"/>
    <dgm:cxn modelId="{3964DB8B-44F6-4F63-AEFF-A765D6315C16}" type="presParOf" srcId="{F2643A2B-484F-4CF7-9BDB-349D4AA889C4}" destId="{A3011332-F2EF-4363-B620-A0E40F5A7345}" srcOrd="0" destOrd="0" presId="urn:microsoft.com/office/officeart/2005/8/layout/bProcess3"/>
    <dgm:cxn modelId="{F31E88BE-6002-4B3A-8B8E-37F2499B609C}" type="presParOf" srcId="{6394224F-7F1A-425B-901C-448A7E23FFE9}" destId="{C3092641-C831-428A-B177-AB70F8DCB5C6}" srcOrd="2" destOrd="0" presId="urn:microsoft.com/office/officeart/2005/8/layout/bProcess3"/>
    <dgm:cxn modelId="{3A747D14-E86B-4BD9-83E9-E5FB5CB110B1}" type="presParOf" srcId="{6394224F-7F1A-425B-901C-448A7E23FFE9}" destId="{4B111C54-56A3-4A43-9016-420E64A01650}" srcOrd="3" destOrd="0" presId="urn:microsoft.com/office/officeart/2005/8/layout/bProcess3"/>
    <dgm:cxn modelId="{6B63B9B5-A173-412E-9BA2-053BE6140766}" type="presParOf" srcId="{4B111C54-56A3-4A43-9016-420E64A01650}" destId="{C3034273-AFEB-4EF5-87E2-4A0B40AD4569}" srcOrd="0" destOrd="0" presId="urn:microsoft.com/office/officeart/2005/8/layout/bProcess3"/>
    <dgm:cxn modelId="{66D9A1B3-D496-4EBC-A5BC-AD4759DE9098}" type="presParOf" srcId="{6394224F-7F1A-425B-901C-448A7E23FFE9}" destId="{8AA05CBD-00A6-4B00-9411-6B2B8C50CF95}" srcOrd="4" destOrd="0" presId="urn:microsoft.com/office/officeart/2005/8/layout/bProcess3"/>
    <dgm:cxn modelId="{25F2D10E-3B44-462F-8EF7-8C160E46544F}" type="presParOf" srcId="{6394224F-7F1A-425B-901C-448A7E23FFE9}" destId="{22EEF5C6-1221-4061-A786-DF3021296A9A}" srcOrd="5" destOrd="0" presId="urn:microsoft.com/office/officeart/2005/8/layout/bProcess3"/>
    <dgm:cxn modelId="{E9BAAF67-0868-44DE-B76B-A11F7DC09859}" type="presParOf" srcId="{22EEF5C6-1221-4061-A786-DF3021296A9A}" destId="{A67BC2E7-2462-465D-B7EE-DB614432A6FD}" srcOrd="0" destOrd="0" presId="urn:microsoft.com/office/officeart/2005/8/layout/bProcess3"/>
    <dgm:cxn modelId="{03E66FCF-5E38-4C31-9C80-BA70E4539528}" type="presParOf" srcId="{6394224F-7F1A-425B-901C-448A7E23FFE9}" destId="{28AE1B2C-C33D-4BD8-A172-340E75F4E6F0}" srcOrd="6" destOrd="0" presId="urn:microsoft.com/office/officeart/2005/8/layout/bProcess3"/>
    <dgm:cxn modelId="{C8831F53-AC49-409E-BDC5-BFF3A79D0799}" type="presParOf" srcId="{6394224F-7F1A-425B-901C-448A7E23FFE9}" destId="{8063CB73-DE0F-4CC6-AE5E-37CCCBAEF13C}" srcOrd="7" destOrd="0" presId="urn:microsoft.com/office/officeart/2005/8/layout/bProcess3"/>
    <dgm:cxn modelId="{480F81F7-D86B-463C-9995-C03DBB72565C}" type="presParOf" srcId="{8063CB73-DE0F-4CC6-AE5E-37CCCBAEF13C}" destId="{840B0591-7911-403D-B8EE-4325990ADE3E}" srcOrd="0" destOrd="0" presId="urn:microsoft.com/office/officeart/2005/8/layout/bProcess3"/>
    <dgm:cxn modelId="{646DD1A4-2C3A-486B-A75F-FBBA8DFA316A}" type="presParOf" srcId="{6394224F-7F1A-425B-901C-448A7E23FFE9}" destId="{12BFA5A7-8A57-4CA3-B1A1-76001BB548BB}" srcOrd="8" destOrd="0" presId="urn:microsoft.com/office/officeart/2005/8/layout/bProcess3"/>
    <dgm:cxn modelId="{93DCA1F2-6C0F-4338-9BB3-B6A042551902}" type="presParOf" srcId="{6394224F-7F1A-425B-901C-448A7E23FFE9}" destId="{11E28649-B18B-441D-A3AA-3BC62A67C795}" srcOrd="9" destOrd="0" presId="urn:microsoft.com/office/officeart/2005/8/layout/bProcess3"/>
    <dgm:cxn modelId="{E78FDA5E-E98E-4F22-A0D1-DA902F5180CC}" type="presParOf" srcId="{11E28649-B18B-441D-A3AA-3BC62A67C795}" destId="{451B6B5C-1ED5-403A-A858-EA0712180A66}" srcOrd="0" destOrd="0" presId="urn:microsoft.com/office/officeart/2005/8/layout/bProcess3"/>
    <dgm:cxn modelId="{1C0773C8-5CE4-41FF-9526-DAF5339704D8}" type="presParOf" srcId="{6394224F-7F1A-425B-901C-448A7E23FFE9}" destId="{EE78E5D7-38C3-4CE1-B636-E3E118F3D567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D9343-4488-4833-9334-2CE52A551F6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C060E-028B-4EE6-A8E8-F1D93034C97C}">
      <dgm:prSet phldrT="[Text]"/>
      <dgm:spPr/>
      <dgm:t>
        <a:bodyPr/>
        <a:lstStyle/>
        <a:p>
          <a:r>
            <a:rPr lang="en-US" dirty="0" smtClean="0"/>
            <a:t>Input</a:t>
          </a:r>
        </a:p>
        <a:p>
          <a:r>
            <a:rPr lang="en-US" dirty="0" smtClean="0"/>
            <a:t>Sentence</a:t>
          </a:r>
          <a:endParaRPr lang="en-US" dirty="0"/>
        </a:p>
      </dgm:t>
    </dgm:pt>
    <dgm:pt modelId="{25EFF421-D1F7-4930-B7F2-D9716ADA02A1}" type="parTrans" cxnId="{05814798-D2E3-4B34-9452-A4D37E75C02D}">
      <dgm:prSet/>
      <dgm:spPr/>
      <dgm:t>
        <a:bodyPr/>
        <a:lstStyle/>
        <a:p>
          <a:endParaRPr lang="en-US"/>
        </a:p>
      </dgm:t>
    </dgm:pt>
    <dgm:pt modelId="{DBEA836B-5533-4885-A7AF-92E153938914}" type="sibTrans" cxnId="{05814798-D2E3-4B34-9452-A4D37E75C02D}">
      <dgm:prSet/>
      <dgm:spPr/>
      <dgm:t>
        <a:bodyPr/>
        <a:lstStyle/>
        <a:p>
          <a:endParaRPr lang="en-US"/>
        </a:p>
      </dgm:t>
    </dgm:pt>
    <dgm:pt modelId="{BDD349BB-9D6E-45E0-884F-BCBE4E09B79D}">
      <dgm:prSet phldrT="[Text]"/>
      <dgm:spPr/>
      <dgm:t>
        <a:bodyPr/>
        <a:lstStyle/>
        <a:p>
          <a:r>
            <a:rPr lang="en-US" dirty="0" smtClean="0"/>
            <a:t>Remove Punctuation</a:t>
          </a:r>
          <a:endParaRPr lang="en-US" dirty="0"/>
        </a:p>
      </dgm:t>
    </dgm:pt>
    <dgm:pt modelId="{C43B4987-1822-40C8-80EB-6EC33A550BD4}" type="parTrans" cxnId="{62AA6CDF-81C5-4594-B3D2-9750FA3917A5}">
      <dgm:prSet/>
      <dgm:spPr/>
      <dgm:t>
        <a:bodyPr/>
        <a:lstStyle/>
        <a:p>
          <a:endParaRPr lang="en-US"/>
        </a:p>
      </dgm:t>
    </dgm:pt>
    <dgm:pt modelId="{C2F8C167-8FFB-4E7F-A402-92964FAB6C4B}" type="sibTrans" cxnId="{62AA6CDF-81C5-4594-B3D2-9750FA3917A5}">
      <dgm:prSet/>
      <dgm:spPr/>
      <dgm:t>
        <a:bodyPr/>
        <a:lstStyle/>
        <a:p>
          <a:endParaRPr lang="en-US"/>
        </a:p>
      </dgm:t>
    </dgm:pt>
    <dgm:pt modelId="{B1CACA8B-E188-46C9-B5FF-F5ECF8C43EC7}">
      <dgm:prSet phldrT="[Text]"/>
      <dgm:spPr/>
      <dgm:t>
        <a:bodyPr/>
        <a:lstStyle/>
        <a:p>
          <a:r>
            <a:rPr lang="en-US" dirty="0" smtClean="0"/>
            <a:t>Stemming</a:t>
          </a:r>
          <a:endParaRPr lang="en-US" dirty="0"/>
        </a:p>
      </dgm:t>
    </dgm:pt>
    <dgm:pt modelId="{6C1B36A2-FBEF-4B85-8BFE-5353338ECA11}" type="parTrans" cxnId="{902D3FB7-1AD5-4619-B32B-8FA872CAC37C}">
      <dgm:prSet/>
      <dgm:spPr/>
      <dgm:t>
        <a:bodyPr/>
        <a:lstStyle/>
        <a:p>
          <a:endParaRPr lang="en-US"/>
        </a:p>
      </dgm:t>
    </dgm:pt>
    <dgm:pt modelId="{E4D3AB29-EF1A-49F9-93EA-4FD93BEF32D4}" type="sibTrans" cxnId="{902D3FB7-1AD5-4619-B32B-8FA872CAC37C}">
      <dgm:prSet/>
      <dgm:spPr/>
      <dgm:t>
        <a:bodyPr/>
        <a:lstStyle/>
        <a:p>
          <a:endParaRPr lang="en-US"/>
        </a:p>
      </dgm:t>
    </dgm:pt>
    <dgm:pt modelId="{4FD4D37B-7DB8-4A4E-B16F-D89B38FBDC71}">
      <dgm:prSet phldrT="[Text]"/>
      <dgm:spPr/>
      <dgm:t>
        <a:bodyPr/>
        <a:lstStyle/>
        <a:p>
          <a:r>
            <a:rPr lang="en-US" dirty="0" smtClean="0"/>
            <a:t>Output Sentence</a:t>
          </a:r>
          <a:endParaRPr lang="en-US" dirty="0"/>
        </a:p>
      </dgm:t>
    </dgm:pt>
    <dgm:pt modelId="{79100E47-F032-4681-851C-3464562DBA28}" type="parTrans" cxnId="{9D3F79C1-84FF-448F-8F1E-BF35EDC317ED}">
      <dgm:prSet/>
      <dgm:spPr/>
      <dgm:t>
        <a:bodyPr/>
        <a:lstStyle/>
        <a:p>
          <a:endParaRPr lang="en-US"/>
        </a:p>
      </dgm:t>
    </dgm:pt>
    <dgm:pt modelId="{78C28EDD-A6ED-4A7E-8413-EBE399429288}" type="sibTrans" cxnId="{9D3F79C1-84FF-448F-8F1E-BF35EDC317ED}">
      <dgm:prSet/>
      <dgm:spPr/>
      <dgm:t>
        <a:bodyPr/>
        <a:lstStyle/>
        <a:p>
          <a:endParaRPr lang="en-US"/>
        </a:p>
      </dgm:t>
    </dgm:pt>
    <dgm:pt modelId="{F2CCE13D-4BA8-4A07-8423-A5C4C7837671}" type="pres">
      <dgm:prSet presAssocID="{03DD9343-4488-4833-9334-2CE52A551F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EFC87C-9FEB-4180-8F20-0DF5780E1B0E}" type="pres">
      <dgm:prSet presAssocID="{866C060E-028B-4EE6-A8E8-F1D93034C97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7763D-8786-4DD8-BEF2-6EF399D82D1C}" type="pres">
      <dgm:prSet presAssocID="{DBEA836B-5533-4885-A7AF-92E15393891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2D0FD99-AB37-4802-B303-B1EE5DD8D640}" type="pres">
      <dgm:prSet presAssocID="{DBEA836B-5533-4885-A7AF-92E15393891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F470150-BD46-4573-9C4A-A422C47CAD9F}" type="pres">
      <dgm:prSet presAssocID="{BDD349BB-9D6E-45E0-884F-BCBE4E09B79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3C855-3C01-4368-9CB8-039051B3D49E}" type="pres">
      <dgm:prSet presAssocID="{C2F8C167-8FFB-4E7F-A402-92964FAB6C4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35A4212-8696-4361-8888-DD35B6819926}" type="pres">
      <dgm:prSet presAssocID="{C2F8C167-8FFB-4E7F-A402-92964FAB6C4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0BEB7B3-7B35-460B-9F1E-F8FC47FF1330}" type="pres">
      <dgm:prSet presAssocID="{B1CACA8B-E188-46C9-B5FF-F5ECF8C43EC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06456-15E8-425C-A546-6F6B425EF571}" type="pres">
      <dgm:prSet presAssocID="{E4D3AB29-EF1A-49F9-93EA-4FD93BEF32D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118ACD0-D817-43D6-A322-5CA72ECAD8B2}" type="pres">
      <dgm:prSet presAssocID="{E4D3AB29-EF1A-49F9-93EA-4FD93BEF32D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0CD73F-4FB3-4518-A122-A8B3C1A082F7}" type="pres">
      <dgm:prSet presAssocID="{4FD4D37B-7DB8-4A4E-B16F-D89B38FBDC7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EC67CA-04EB-44C1-B342-D0E0F312BCBA}" type="presOf" srcId="{866C060E-028B-4EE6-A8E8-F1D93034C97C}" destId="{95EFC87C-9FEB-4180-8F20-0DF5780E1B0E}" srcOrd="0" destOrd="0" presId="urn:microsoft.com/office/officeart/2005/8/layout/process1"/>
    <dgm:cxn modelId="{7B4C023A-121D-4205-A775-137631336897}" type="presOf" srcId="{03DD9343-4488-4833-9334-2CE52A551F6A}" destId="{F2CCE13D-4BA8-4A07-8423-A5C4C7837671}" srcOrd="0" destOrd="0" presId="urn:microsoft.com/office/officeart/2005/8/layout/process1"/>
    <dgm:cxn modelId="{96CF405B-3940-4DDE-A985-AECEC37502F4}" type="presOf" srcId="{DBEA836B-5533-4885-A7AF-92E153938914}" destId="{C707763D-8786-4DD8-BEF2-6EF399D82D1C}" srcOrd="0" destOrd="0" presId="urn:microsoft.com/office/officeart/2005/8/layout/process1"/>
    <dgm:cxn modelId="{0B9406CB-5955-43E4-85D9-67165B08CA15}" type="presOf" srcId="{B1CACA8B-E188-46C9-B5FF-F5ECF8C43EC7}" destId="{60BEB7B3-7B35-460B-9F1E-F8FC47FF1330}" srcOrd="0" destOrd="0" presId="urn:microsoft.com/office/officeart/2005/8/layout/process1"/>
    <dgm:cxn modelId="{9CDC7BEC-EB43-4B70-B9A2-B8110AFC1913}" type="presOf" srcId="{C2F8C167-8FFB-4E7F-A402-92964FAB6C4B}" destId="{735A4212-8696-4361-8888-DD35B6819926}" srcOrd="1" destOrd="0" presId="urn:microsoft.com/office/officeart/2005/8/layout/process1"/>
    <dgm:cxn modelId="{62AA6CDF-81C5-4594-B3D2-9750FA3917A5}" srcId="{03DD9343-4488-4833-9334-2CE52A551F6A}" destId="{BDD349BB-9D6E-45E0-884F-BCBE4E09B79D}" srcOrd="1" destOrd="0" parTransId="{C43B4987-1822-40C8-80EB-6EC33A550BD4}" sibTransId="{C2F8C167-8FFB-4E7F-A402-92964FAB6C4B}"/>
    <dgm:cxn modelId="{94179868-9826-4B03-83EC-B0FF62DFB4CE}" type="presOf" srcId="{C2F8C167-8FFB-4E7F-A402-92964FAB6C4B}" destId="{7C03C855-3C01-4368-9CB8-039051B3D49E}" srcOrd="0" destOrd="0" presId="urn:microsoft.com/office/officeart/2005/8/layout/process1"/>
    <dgm:cxn modelId="{F296E032-28E2-4179-9F24-40528D824DA7}" type="presOf" srcId="{DBEA836B-5533-4885-A7AF-92E153938914}" destId="{72D0FD99-AB37-4802-B303-B1EE5DD8D640}" srcOrd="1" destOrd="0" presId="urn:microsoft.com/office/officeart/2005/8/layout/process1"/>
    <dgm:cxn modelId="{9D3F79C1-84FF-448F-8F1E-BF35EDC317ED}" srcId="{03DD9343-4488-4833-9334-2CE52A551F6A}" destId="{4FD4D37B-7DB8-4A4E-B16F-D89B38FBDC71}" srcOrd="3" destOrd="0" parTransId="{79100E47-F032-4681-851C-3464562DBA28}" sibTransId="{78C28EDD-A6ED-4A7E-8413-EBE399429288}"/>
    <dgm:cxn modelId="{05C5AFD4-3106-4DA8-8188-4664907E6FBE}" type="presOf" srcId="{E4D3AB29-EF1A-49F9-93EA-4FD93BEF32D4}" destId="{7118ACD0-D817-43D6-A322-5CA72ECAD8B2}" srcOrd="1" destOrd="0" presId="urn:microsoft.com/office/officeart/2005/8/layout/process1"/>
    <dgm:cxn modelId="{68340FA1-5715-4751-BD9F-E7AF791EF8AE}" type="presOf" srcId="{BDD349BB-9D6E-45E0-884F-BCBE4E09B79D}" destId="{3F470150-BD46-4573-9C4A-A422C47CAD9F}" srcOrd="0" destOrd="0" presId="urn:microsoft.com/office/officeart/2005/8/layout/process1"/>
    <dgm:cxn modelId="{93FC04BF-EDF7-4158-8D84-5256BD7C5A0F}" type="presOf" srcId="{4FD4D37B-7DB8-4A4E-B16F-D89B38FBDC71}" destId="{E10CD73F-4FB3-4518-A122-A8B3C1A082F7}" srcOrd="0" destOrd="0" presId="urn:microsoft.com/office/officeart/2005/8/layout/process1"/>
    <dgm:cxn modelId="{902D3FB7-1AD5-4619-B32B-8FA872CAC37C}" srcId="{03DD9343-4488-4833-9334-2CE52A551F6A}" destId="{B1CACA8B-E188-46C9-B5FF-F5ECF8C43EC7}" srcOrd="2" destOrd="0" parTransId="{6C1B36A2-FBEF-4B85-8BFE-5353338ECA11}" sibTransId="{E4D3AB29-EF1A-49F9-93EA-4FD93BEF32D4}"/>
    <dgm:cxn modelId="{05814798-D2E3-4B34-9452-A4D37E75C02D}" srcId="{03DD9343-4488-4833-9334-2CE52A551F6A}" destId="{866C060E-028B-4EE6-A8E8-F1D93034C97C}" srcOrd="0" destOrd="0" parTransId="{25EFF421-D1F7-4930-B7F2-D9716ADA02A1}" sibTransId="{DBEA836B-5533-4885-A7AF-92E153938914}"/>
    <dgm:cxn modelId="{C9DF20D7-C397-4E35-82F1-3DE537001BCD}" type="presOf" srcId="{E4D3AB29-EF1A-49F9-93EA-4FD93BEF32D4}" destId="{49A06456-15E8-425C-A546-6F6B425EF571}" srcOrd="0" destOrd="0" presId="urn:microsoft.com/office/officeart/2005/8/layout/process1"/>
    <dgm:cxn modelId="{16DB5D88-C402-4270-A696-74EF6DD37F8E}" type="presParOf" srcId="{F2CCE13D-4BA8-4A07-8423-A5C4C7837671}" destId="{95EFC87C-9FEB-4180-8F20-0DF5780E1B0E}" srcOrd="0" destOrd="0" presId="urn:microsoft.com/office/officeart/2005/8/layout/process1"/>
    <dgm:cxn modelId="{AA1A8252-53A0-4263-8BA8-8DAE42352790}" type="presParOf" srcId="{F2CCE13D-4BA8-4A07-8423-A5C4C7837671}" destId="{C707763D-8786-4DD8-BEF2-6EF399D82D1C}" srcOrd="1" destOrd="0" presId="urn:microsoft.com/office/officeart/2005/8/layout/process1"/>
    <dgm:cxn modelId="{D713F4AE-798A-4A74-BED6-0E866CCE8F97}" type="presParOf" srcId="{C707763D-8786-4DD8-BEF2-6EF399D82D1C}" destId="{72D0FD99-AB37-4802-B303-B1EE5DD8D640}" srcOrd="0" destOrd="0" presId="urn:microsoft.com/office/officeart/2005/8/layout/process1"/>
    <dgm:cxn modelId="{3B102F0F-1000-411F-A148-C92EC226D5F2}" type="presParOf" srcId="{F2CCE13D-4BA8-4A07-8423-A5C4C7837671}" destId="{3F470150-BD46-4573-9C4A-A422C47CAD9F}" srcOrd="2" destOrd="0" presId="urn:microsoft.com/office/officeart/2005/8/layout/process1"/>
    <dgm:cxn modelId="{F7C66FF8-21B8-4A2E-8BD3-3F67A875BA27}" type="presParOf" srcId="{F2CCE13D-4BA8-4A07-8423-A5C4C7837671}" destId="{7C03C855-3C01-4368-9CB8-039051B3D49E}" srcOrd="3" destOrd="0" presId="urn:microsoft.com/office/officeart/2005/8/layout/process1"/>
    <dgm:cxn modelId="{E9277C13-BE2A-44EB-ADE1-D01B8BFC966F}" type="presParOf" srcId="{7C03C855-3C01-4368-9CB8-039051B3D49E}" destId="{735A4212-8696-4361-8888-DD35B6819926}" srcOrd="0" destOrd="0" presId="urn:microsoft.com/office/officeart/2005/8/layout/process1"/>
    <dgm:cxn modelId="{03FD234C-EB8B-46E0-A34F-97E6886990AE}" type="presParOf" srcId="{F2CCE13D-4BA8-4A07-8423-A5C4C7837671}" destId="{60BEB7B3-7B35-460B-9F1E-F8FC47FF1330}" srcOrd="4" destOrd="0" presId="urn:microsoft.com/office/officeart/2005/8/layout/process1"/>
    <dgm:cxn modelId="{6B525474-C28B-4FFC-85FD-F4B8FE06E98D}" type="presParOf" srcId="{F2CCE13D-4BA8-4A07-8423-A5C4C7837671}" destId="{49A06456-15E8-425C-A546-6F6B425EF571}" srcOrd="5" destOrd="0" presId="urn:microsoft.com/office/officeart/2005/8/layout/process1"/>
    <dgm:cxn modelId="{F8CB14EF-31FC-4E64-8282-EF24F8AD3F16}" type="presParOf" srcId="{49A06456-15E8-425C-A546-6F6B425EF571}" destId="{7118ACD0-D817-43D6-A322-5CA72ECAD8B2}" srcOrd="0" destOrd="0" presId="urn:microsoft.com/office/officeart/2005/8/layout/process1"/>
    <dgm:cxn modelId="{46BED82E-E509-47B9-9011-1D05D0B47322}" type="presParOf" srcId="{F2CCE13D-4BA8-4A07-8423-A5C4C7837671}" destId="{E10CD73F-4FB3-4518-A122-A8B3C1A082F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43A2B-484F-4CF7-9BDB-349D4AA889C4}">
      <dsp:nvSpPr>
        <dsp:cNvPr id="0" name=""/>
        <dsp:cNvSpPr/>
      </dsp:nvSpPr>
      <dsp:spPr>
        <a:xfrm>
          <a:off x="2834593" y="1751490"/>
          <a:ext cx="6200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00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8348" y="1793957"/>
        <a:ext cx="32532" cy="6506"/>
      </dsp:txXfrm>
    </dsp:sp>
    <dsp:sp modelId="{09651AB0-43A9-4FDC-8B8D-22C66010DAFD}">
      <dsp:nvSpPr>
        <dsp:cNvPr id="0" name=""/>
        <dsp:cNvSpPr/>
      </dsp:nvSpPr>
      <dsp:spPr>
        <a:xfrm>
          <a:off x="7514" y="948547"/>
          <a:ext cx="2828878" cy="169732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Gathering</a:t>
          </a:r>
          <a:endParaRPr lang="en-US" sz="3200" kern="1200" dirty="0"/>
        </a:p>
      </dsp:txBody>
      <dsp:txXfrm>
        <a:off x="7514" y="948547"/>
        <a:ext cx="2828878" cy="1697327"/>
      </dsp:txXfrm>
    </dsp:sp>
    <dsp:sp modelId="{4B111C54-56A3-4A43-9016-420E64A01650}">
      <dsp:nvSpPr>
        <dsp:cNvPr id="0" name=""/>
        <dsp:cNvSpPr/>
      </dsp:nvSpPr>
      <dsp:spPr>
        <a:xfrm>
          <a:off x="6314114" y="1751490"/>
          <a:ext cx="6275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878" y="45720"/>
              </a:lnTo>
              <a:lnTo>
                <a:pt x="330878" y="49097"/>
              </a:lnTo>
              <a:lnTo>
                <a:pt x="627557" y="4909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11438" y="1793957"/>
        <a:ext cx="32908" cy="6506"/>
      </dsp:txXfrm>
    </dsp:sp>
    <dsp:sp modelId="{C3092641-C831-428A-B177-AB70F8DCB5C6}">
      <dsp:nvSpPr>
        <dsp:cNvPr id="0" name=""/>
        <dsp:cNvSpPr/>
      </dsp:nvSpPr>
      <dsp:spPr>
        <a:xfrm>
          <a:off x="3487035" y="948547"/>
          <a:ext cx="2828878" cy="169732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Preprocessing</a:t>
          </a:r>
          <a:endParaRPr lang="en-US" sz="3200" kern="1200" dirty="0"/>
        </a:p>
      </dsp:txBody>
      <dsp:txXfrm>
        <a:off x="3487035" y="948547"/>
        <a:ext cx="2828878" cy="1697327"/>
      </dsp:txXfrm>
    </dsp:sp>
    <dsp:sp modelId="{22EEF5C6-1221-4061-A786-DF3021296A9A}">
      <dsp:nvSpPr>
        <dsp:cNvPr id="0" name=""/>
        <dsp:cNvSpPr/>
      </dsp:nvSpPr>
      <dsp:spPr>
        <a:xfrm>
          <a:off x="1548518" y="2647452"/>
          <a:ext cx="6839992" cy="660489"/>
        </a:xfrm>
        <a:custGeom>
          <a:avLst/>
          <a:gdLst/>
          <a:ahLst/>
          <a:cxnLst/>
          <a:rect l="0" t="0" r="0" b="0"/>
          <a:pathLst>
            <a:path>
              <a:moveTo>
                <a:pt x="6839992" y="0"/>
              </a:moveTo>
              <a:lnTo>
                <a:pt x="6839992" y="347344"/>
              </a:lnTo>
              <a:lnTo>
                <a:pt x="0" y="347344"/>
              </a:lnTo>
              <a:lnTo>
                <a:pt x="0" y="66048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796644" y="2974443"/>
        <a:ext cx="343740" cy="6506"/>
      </dsp:txXfrm>
    </dsp:sp>
    <dsp:sp modelId="{8AA05CBD-00A6-4B00-9411-6B2B8C50CF95}">
      <dsp:nvSpPr>
        <dsp:cNvPr id="0" name=""/>
        <dsp:cNvSpPr/>
      </dsp:nvSpPr>
      <dsp:spPr>
        <a:xfrm>
          <a:off x="6974071" y="951924"/>
          <a:ext cx="2828878" cy="169732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Feature Extraction</a:t>
          </a:r>
          <a:endParaRPr lang="en-US" sz="3200" kern="1200" dirty="0"/>
        </a:p>
      </dsp:txBody>
      <dsp:txXfrm>
        <a:off x="6974071" y="951924"/>
        <a:ext cx="2828878" cy="1697327"/>
      </dsp:txXfrm>
    </dsp:sp>
    <dsp:sp modelId="{8063CB73-DE0F-4CC6-AE5E-37CCCBAEF13C}">
      <dsp:nvSpPr>
        <dsp:cNvPr id="0" name=""/>
        <dsp:cNvSpPr/>
      </dsp:nvSpPr>
      <dsp:spPr>
        <a:xfrm>
          <a:off x="2961157" y="4138074"/>
          <a:ext cx="6093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930"/>
              </a:moveTo>
              <a:lnTo>
                <a:pt x="321774" y="50930"/>
              </a:lnTo>
              <a:lnTo>
                <a:pt x="321774" y="45720"/>
              </a:lnTo>
              <a:lnTo>
                <a:pt x="60934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49832" y="4180541"/>
        <a:ext cx="31998" cy="6506"/>
      </dsp:txXfrm>
    </dsp:sp>
    <dsp:sp modelId="{28AE1B2C-C33D-4BD8-A172-340E75F4E6F0}">
      <dsp:nvSpPr>
        <dsp:cNvPr id="0" name=""/>
        <dsp:cNvSpPr/>
      </dsp:nvSpPr>
      <dsp:spPr>
        <a:xfrm>
          <a:off x="134078" y="3340341"/>
          <a:ext cx="2828878" cy="169732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Model Building</a:t>
          </a:r>
          <a:endParaRPr lang="en-US" sz="3200" kern="1200" dirty="0"/>
        </a:p>
      </dsp:txBody>
      <dsp:txXfrm>
        <a:off x="134078" y="3340341"/>
        <a:ext cx="2828878" cy="1697327"/>
      </dsp:txXfrm>
    </dsp:sp>
    <dsp:sp modelId="{11E28649-B18B-441D-A3AA-3BC62A67C795}">
      <dsp:nvSpPr>
        <dsp:cNvPr id="0" name=""/>
        <dsp:cNvSpPr/>
      </dsp:nvSpPr>
      <dsp:spPr>
        <a:xfrm>
          <a:off x="6429985" y="4138074"/>
          <a:ext cx="5116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943" y="45720"/>
              </a:lnTo>
              <a:lnTo>
                <a:pt x="272943" y="46297"/>
              </a:lnTo>
              <a:lnTo>
                <a:pt x="511686" y="4629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72271" y="4180541"/>
        <a:ext cx="27114" cy="6506"/>
      </dsp:txXfrm>
    </dsp:sp>
    <dsp:sp modelId="{12BFA5A7-8A57-4CA3-B1A1-76001BB548BB}">
      <dsp:nvSpPr>
        <dsp:cNvPr id="0" name=""/>
        <dsp:cNvSpPr/>
      </dsp:nvSpPr>
      <dsp:spPr>
        <a:xfrm>
          <a:off x="3602906" y="3335130"/>
          <a:ext cx="2828878" cy="169732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Model Evaluation</a:t>
          </a:r>
          <a:endParaRPr lang="en-US" sz="3200" kern="1200" dirty="0"/>
        </a:p>
      </dsp:txBody>
      <dsp:txXfrm>
        <a:off x="3602906" y="3335130"/>
        <a:ext cx="2828878" cy="1697327"/>
      </dsp:txXfrm>
    </dsp:sp>
    <dsp:sp modelId="{EE78E5D7-38C3-4CE1-B636-E3E118F3D567}">
      <dsp:nvSpPr>
        <dsp:cNvPr id="0" name=""/>
        <dsp:cNvSpPr/>
      </dsp:nvSpPr>
      <dsp:spPr>
        <a:xfrm>
          <a:off x="6974071" y="3335707"/>
          <a:ext cx="2828878" cy="169732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Model Deployment</a:t>
          </a:r>
          <a:endParaRPr lang="en-US" sz="3200" kern="1200" dirty="0"/>
        </a:p>
      </dsp:txBody>
      <dsp:txXfrm>
        <a:off x="6974071" y="3335707"/>
        <a:ext cx="2828878" cy="1697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FC87C-9FEB-4180-8F20-0DF5780E1B0E}">
      <dsp:nvSpPr>
        <dsp:cNvPr id="0" name=""/>
        <dsp:cNvSpPr/>
      </dsp:nvSpPr>
      <dsp:spPr>
        <a:xfrm>
          <a:off x="4262" y="799377"/>
          <a:ext cx="1863864" cy="1118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Input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Sentence</a:t>
          </a:r>
          <a:endParaRPr lang="en-US" sz="2500" kern="1200" dirty="0"/>
        </a:p>
      </dsp:txBody>
      <dsp:txXfrm>
        <a:off x="37016" y="832131"/>
        <a:ext cx="1798356" cy="1052810"/>
      </dsp:txXfrm>
    </dsp:sp>
    <dsp:sp modelId="{C707763D-8786-4DD8-BEF2-6EF399D82D1C}">
      <dsp:nvSpPr>
        <dsp:cNvPr id="0" name=""/>
        <dsp:cNvSpPr/>
      </dsp:nvSpPr>
      <dsp:spPr>
        <a:xfrm>
          <a:off x="2054514" y="1127417"/>
          <a:ext cx="395139" cy="4622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054514" y="1219865"/>
        <a:ext cx="276597" cy="277342"/>
      </dsp:txXfrm>
    </dsp:sp>
    <dsp:sp modelId="{3F470150-BD46-4573-9C4A-A422C47CAD9F}">
      <dsp:nvSpPr>
        <dsp:cNvPr id="0" name=""/>
        <dsp:cNvSpPr/>
      </dsp:nvSpPr>
      <dsp:spPr>
        <a:xfrm>
          <a:off x="2613673" y="799377"/>
          <a:ext cx="1863864" cy="1118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Remove Punctuation</a:t>
          </a:r>
          <a:endParaRPr lang="en-US" sz="2500" kern="1200" dirty="0"/>
        </a:p>
      </dsp:txBody>
      <dsp:txXfrm>
        <a:off x="2646427" y="832131"/>
        <a:ext cx="1798356" cy="1052810"/>
      </dsp:txXfrm>
    </dsp:sp>
    <dsp:sp modelId="{7C03C855-3C01-4368-9CB8-039051B3D49E}">
      <dsp:nvSpPr>
        <dsp:cNvPr id="0" name=""/>
        <dsp:cNvSpPr/>
      </dsp:nvSpPr>
      <dsp:spPr>
        <a:xfrm>
          <a:off x="4663925" y="1127417"/>
          <a:ext cx="395139" cy="4622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63925" y="1219865"/>
        <a:ext cx="276597" cy="277342"/>
      </dsp:txXfrm>
    </dsp:sp>
    <dsp:sp modelId="{60BEB7B3-7B35-460B-9F1E-F8FC47FF1330}">
      <dsp:nvSpPr>
        <dsp:cNvPr id="0" name=""/>
        <dsp:cNvSpPr/>
      </dsp:nvSpPr>
      <dsp:spPr>
        <a:xfrm>
          <a:off x="5223084" y="799377"/>
          <a:ext cx="1863864" cy="1118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Stemming</a:t>
          </a:r>
          <a:endParaRPr lang="en-US" sz="2500" kern="1200" dirty="0"/>
        </a:p>
      </dsp:txBody>
      <dsp:txXfrm>
        <a:off x="5255838" y="832131"/>
        <a:ext cx="1798356" cy="1052810"/>
      </dsp:txXfrm>
    </dsp:sp>
    <dsp:sp modelId="{49A06456-15E8-425C-A546-6F6B425EF571}">
      <dsp:nvSpPr>
        <dsp:cNvPr id="0" name=""/>
        <dsp:cNvSpPr/>
      </dsp:nvSpPr>
      <dsp:spPr>
        <a:xfrm>
          <a:off x="7273335" y="1127417"/>
          <a:ext cx="395139" cy="46223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7273335" y="1219865"/>
        <a:ext cx="276597" cy="277342"/>
      </dsp:txXfrm>
    </dsp:sp>
    <dsp:sp modelId="{E10CD73F-4FB3-4518-A122-A8B3C1A082F7}">
      <dsp:nvSpPr>
        <dsp:cNvPr id="0" name=""/>
        <dsp:cNvSpPr/>
      </dsp:nvSpPr>
      <dsp:spPr>
        <a:xfrm>
          <a:off x="7832495" y="799377"/>
          <a:ext cx="1863864" cy="11183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Output Sentence</a:t>
          </a:r>
          <a:endParaRPr lang="en-US" sz="2500" kern="1200" dirty="0"/>
        </a:p>
      </dsp:txBody>
      <dsp:txXfrm>
        <a:off x="7865249" y="832131"/>
        <a:ext cx="1798356" cy="1052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2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59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8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9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0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1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3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2EB5-F67F-4F2C-A716-A4299EE0178D}" type="datetimeFigureOut">
              <a:rPr lang="en-IN" smtClean="0"/>
              <a:t>11-02-2020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E33E-F85A-4CBC-B2D6-A39CB13A2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4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552" y="2503041"/>
            <a:ext cx="8334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DUPLICATE QUERY IDENTIFIER</a:t>
            </a:r>
            <a:endParaRPr lang="en-IN" sz="4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7208" y="3334038"/>
            <a:ext cx="487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IN" sz="2800" dirty="0" smtClean="0"/>
              <a:t>S</a:t>
            </a:r>
            <a:r>
              <a:rPr lang="en-IN" sz="2800" baseline="30000" dirty="0" smtClean="0"/>
              <a:t>3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2913018" cy="5078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400" b="1" dirty="0" smtClean="0"/>
              <a:t>Advanced Features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cwc_min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cwc_max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csc_min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csc_max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ctc_min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ctc_max</a:t>
            </a:r>
            <a:r>
              <a:rPr lang="en-IN" sz="2000" dirty="0"/>
              <a:t> 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last_word_eq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first_word_eq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abs_len_diff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mean_len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fuzz_ratio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fuzz_partial_ratio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token_sort_ratio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longest_substr_ratio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4535287" y="2469220"/>
            <a:ext cx="487184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How can I learn computer security?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535287" y="2838552"/>
            <a:ext cx="73649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How can I get started to learn information security?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535287" y="4459179"/>
            <a:ext cx="32175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Will Modi win in 2019?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535287" y="4873648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Can Narendra Modi become Prime Minister of India in 2019?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8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dirty="0"/>
          </a:p>
        </p:txBody>
      </p:sp>
      <p:pic>
        <p:nvPicPr>
          <p:cNvPr id="1026" name="Picture 2" descr="Image result for word2v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25" y="1363843"/>
            <a:ext cx="5607274" cy="31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8171" y="1860506"/>
            <a:ext cx="2913018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400" b="1" dirty="0" smtClean="0"/>
              <a:t>Word Embedding</a:t>
            </a:r>
          </a:p>
          <a:p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Word2vec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Fasttext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Glove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3189" y="5057804"/>
            <a:ext cx="93312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What is the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best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memorable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thing you've ever eaten and why?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563189" y="5736629"/>
            <a:ext cx="93312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What is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most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</a:rPr>
              <a:t>delicious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dish you've ever eaten and why?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98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247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9" y="1972491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5029" y="4894217"/>
            <a:ext cx="4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Logloss Measure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9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Deployment</a:t>
            </a:r>
            <a:endParaRPr lang="en-IN" dirty="0"/>
          </a:p>
        </p:txBody>
      </p:sp>
      <p:pic>
        <p:nvPicPr>
          <p:cNvPr id="2050" name="Picture 2" descr="Image result for flask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12" y="258209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erok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947" y="2382565"/>
            <a:ext cx="4483660" cy="199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DQI?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74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It’ll identify that how much these given sentences are same in terms of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0494" y="4380802"/>
            <a:ext cx="60411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How can I be a good geologist?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40494" y="4877191"/>
            <a:ext cx="60411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What should I do to be a great geologist?</a:t>
            </a:r>
            <a:endParaRPr lang="en-IN" dirty="0"/>
          </a:p>
        </p:txBody>
      </p:sp>
      <p:sp>
        <p:nvSpPr>
          <p:cNvPr id="6" name="Right Brace 5"/>
          <p:cNvSpPr/>
          <p:nvPr/>
        </p:nvSpPr>
        <p:spPr>
          <a:xfrm>
            <a:off x="7860061" y="4389120"/>
            <a:ext cx="630796" cy="857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569234" y="4586989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meaning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33309" cy="218467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 Engine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(Google Assistant,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iri, Alexa)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Quora ,Stack Overflow etc.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google assista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83" y="825962"/>
            <a:ext cx="3332208" cy="199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chine translati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023" y="3876477"/>
            <a:ext cx="3402433" cy="255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quo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80" y="4049485"/>
            <a:ext cx="3502025" cy="22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79"/>
          <a:stretch/>
        </p:blipFill>
        <p:spPr>
          <a:xfrm>
            <a:off x="4177444" y="842985"/>
            <a:ext cx="4529827" cy="49300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466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14719200"/>
              </p:ext>
            </p:extLst>
          </p:nvPr>
        </p:nvGraphicFramePr>
        <p:xfrm>
          <a:off x="986971" y="1202992"/>
          <a:ext cx="9802950" cy="5942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9897" y="561703"/>
            <a:ext cx="9562012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86971" y="666205"/>
            <a:ext cx="8033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Process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8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460" y="2490370"/>
            <a:ext cx="3605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00B0F0"/>
                </a:solidFill>
              </a:rPr>
              <a:t>kaggle</a:t>
            </a:r>
            <a:endParaRPr lang="en-IN" sz="8000" dirty="0">
              <a:solidFill>
                <a:srgbClr val="00B0F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6200000">
            <a:off x="5542187" y="2346962"/>
            <a:ext cx="822960" cy="1860917"/>
          </a:xfrm>
          <a:prstGeom prst="downArrow">
            <a:avLst>
              <a:gd name="adj1" fmla="val 18254"/>
              <a:gd name="adj2" fmla="val 420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Magnetic Disk 6"/>
          <p:cNvSpPr/>
          <p:nvPr/>
        </p:nvSpPr>
        <p:spPr>
          <a:xfrm>
            <a:off x="7564478" y="1651499"/>
            <a:ext cx="1857103" cy="300117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qid1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qid2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Is_duplicate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885606" y="1962066"/>
            <a:ext cx="153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8248"/>
            <a:ext cx="10051330" cy="147705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2388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Data(text) 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26360290"/>
              </p:ext>
            </p:extLst>
          </p:nvPr>
        </p:nvGraphicFramePr>
        <p:xfrm>
          <a:off x="1653177" y="1920240"/>
          <a:ext cx="9700623" cy="271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59230" y="4637314"/>
            <a:ext cx="88370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Why does Oberon punish Titania in "A Midsummer Night\'s Dream"?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5996" y="5783721"/>
            <a:ext cx="84865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Why does Oberon punish Titania in A Midsummer Night Dream</a:t>
            </a:r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2428427" y="4017657"/>
            <a:ext cx="395139" cy="462238"/>
            <a:chOff x="2054514" y="1127417"/>
            <a:chExt cx="395139" cy="462238"/>
          </a:xfrm>
        </p:grpSpPr>
        <p:sp>
          <p:nvSpPr>
            <p:cNvPr id="15" name="Right Arrow 14"/>
            <p:cNvSpPr/>
            <p:nvPr/>
          </p:nvSpPr>
          <p:spPr>
            <a:xfrm>
              <a:off x="2054514" y="1127417"/>
              <a:ext cx="395139" cy="4622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 txBox="1"/>
            <p:nvPr/>
          </p:nvSpPr>
          <p:spPr>
            <a:xfrm>
              <a:off x="2054514" y="1219865"/>
              <a:ext cx="276597" cy="2773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9722726" y="4587560"/>
            <a:ext cx="1534946" cy="462238"/>
            <a:chOff x="2054514" y="1127417"/>
            <a:chExt cx="395139" cy="462238"/>
          </a:xfrm>
        </p:grpSpPr>
        <p:sp>
          <p:nvSpPr>
            <p:cNvPr id="18" name="Right Arrow 17"/>
            <p:cNvSpPr/>
            <p:nvPr/>
          </p:nvSpPr>
          <p:spPr>
            <a:xfrm>
              <a:off x="2054514" y="1127417"/>
              <a:ext cx="395139" cy="4622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4"/>
            <p:cNvSpPr txBox="1"/>
            <p:nvPr/>
          </p:nvSpPr>
          <p:spPr>
            <a:xfrm>
              <a:off x="2054514" y="1219865"/>
              <a:ext cx="276597" cy="2773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54678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487" y="2290888"/>
            <a:ext cx="475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based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7753" y="5648770"/>
            <a:ext cx="1140387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the Extracted features is correlated with the target variable , only than your feature can increase your model accuracy.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36" y="1333931"/>
            <a:ext cx="4883495" cy="311447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040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55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98171" y="1860506"/>
            <a:ext cx="2913018" cy="4154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sz="2400" b="1" dirty="0" smtClean="0"/>
              <a:t>Basic Features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freq_qid1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freq_qid2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q</a:t>
            </a:r>
            <a:r>
              <a:rPr lang="en-IN" sz="2000" b="1" dirty="0" smtClean="0"/>
              <a:t>1len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q2len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q1_n_words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q2_n_words</a:t>
            </a:r>
            <a:r>
              <a:rPr lang="en-IN" sz="2000" dirty="0"/>
              <a:t> 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word_Common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word_Total</a:t>
            </a:r>
            <a:r>
              <a:rPr lang="en-IN" sz="2000" dirty="0"/>
              <a:t> 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word_share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freq_q1+freq_q2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freq_q1-freq_q2</a:t>
            </a:r>
            <a:endParaRPr lang="en-IN" sz="2000" dirty="0"/>
          </a:p>
        </p:txBody>
      </p:sp>
      <p:sp>
        <p:nvSpPr>
          <p:cNvPr id="8" name="Rectangle 7"/>
          <p:cNvSpPr/>
          <p:nvPr/>
        </p:nvSpPr>
        <p:spPr>
          <a:xfrm>
            <a:off x="5544566" y="2320055"/>
            <a:ext cx="39068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How do we prepare for UPSC?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544566" y="2748287"/>
            <a:ext cx="50097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How do I prepare for civil service?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544566" y="4123213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What is the best/most memorable thing you've ever eaten and why?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544566" y="4887345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What is the most delicious dish you've ever eaten and why?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5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297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What is DQI?</vt:lpstr>
      <vt:lpstr>APPLICATION</vt:lpstr>
      <vt:lpstr>PowerPoint Presentation</vt:lpstr>
      <vt:lpstr>PowerPoint Presentation</vt:lpstr>
      <vt:lpstr>Data Gathering</vt:lpstr>
      <vt:lpstr>Data(text) Preprocessing</vt:lpstr>
      <vt:lpstr>Feature Extraction</vt:lpstr>
      <vt:lpstr>Feature Extraction</vt:lpstr>
      <vt:lpstr>Feature Extraction</vt:lpstr>
      <vt:lpstr>Feature Extraction</vt:lpstr>
      <vt:lpstr>Model Building</vt:lpstr>
      <vt:lpstr>Model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31</cp:revision>
  <dcterms:created xsi:type="dcterms:W3CDTF">2020-02-09T15:04:02Z</dcterms:created>
  <dcterms:modified xsi:type="dcterms:W3CDTF">2020-02-11T03:47:34Z</dcterms:modified>
</cp:coreProperties>
</file>