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78" r:id="rId4"/>
    <p:sldId id="277" r:id="rId5"/>
    <p:sldId id="274" r:id="rId6"/>
    <p:sldId id="275" r:id="rId7"/>
    <p:sldId id="279" r:id="rId8"/>
    <p:sldId id="280" r:id="rId9"/>
    <p:sldId id="281" r:id="rId10"/>
    <p:sldId id="272" r:id="rId11"/>
  </p:sldIdLst>
  <p:sldSz cx="18288000" cy="10287000"/>
  <p:notesSz cx="6858000" cy="9144000"/>
  <p:embeddedFontLst>
    <p:embeddedFont>
      <p:font typeface="DM Sans" pitchFamily="2" charset="0"/>
      <p:regular r:id="rId12"/>
      <p:bold r:id="rId13"/>
      <p:italic r:id="rId14"/>
      <p:boldItalic r:id="rId15"/>
    </p:embeddedFont>
    <p:embeddedFont>
      <p:font typeface="DM Sans Bold" charset="0"/>
      <p:regular r:id="rId16"/>
    </p:embeddedFont>
    <p:embeddedFont>
      <p:font typeface="Kollektif Bold" panose="020B0604020202020204" charset="0"/>
      <p:regular r:id="rId17"/>
    </p:embeddedFont>
    <p:embeddedFont>
      <p:font typeface="Times New Roman Bold"/>
      <p:regular r:id="rId18"/>
      <p:bold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13.svg"/><Relationship Id="rId10" Type="http://schemas.openxmlformats.org/officeDocument/2006/relationships/image" Target="../media/image5.png"/><Relationship Id="rId4" Type="http://schemas.openxmlformats.org/officeDocument/2006/relationships/image" Target="../media/image12.png"/><Relationship Id="rId9" Type="http://schemas.openxmlformats.org/officeDocument/2006/relationships/image" Target="../media/image9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10" Type="http://schemas.openxmlformats.org/officeDocument/2006/relationships/image" Target="../media/image5.pn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10" Type="http://schemas.openxmlformats.org/officeDocument/2006/relationships/image" Target="../media/image5.pn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10" Type="http://schemas.openxmlformats.org/officeDocument/2006/relationships/image" Target="../media/image5.pn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10" Type="http://schemas.openxmlformats.org/officeDocument/2006/relationships/image" Target="../media/image5.pn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10" Type="http://schemas.openxmlformats.org/officeDocument/2006/relationships/image" Target="../media/image5.pn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10" Type="http://schemas.openxmlformats.org/officeDocument/2006/relationships/image" Target="../media/image5.pn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10" Type="http://schemas.openxmlformats.org/officeDocument/2006/relationships/image" Target="../media/image5.pn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93205" y="9035302"/>
            <a:ext cx="1781896" cy="1814894"/>
          </a:xfrm>
          <a:custGeom>
            <a:avLst/>
            <a:gdLst/>
            <a:ahLst/>
            <a:cxnLst/>
            <a:rect l="l" t="t" r="r" b="b"/>
            <a:pathLst>
              <a:path w="1781896" h="1814894">
                <a:moveTo>
                  <a:pt x="0" y="0"/>
                </a:moveTo>
                <a:lnTo>
                  <a:pt x="1781896" y="0"/>
                </a:lnTo>
                <a:lnTo>
                  <a:pt x="1781896" y="1814894"/>
                </a:lnTo>
                <a:lnTo>
                  <a:pt x="0" y="18148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6325227" y="8397339"/>
            <a:ext cx="1962773" cy="1889661"/>
          </a:xfrm>
          <a:custGeom>
            <a:avLst/>
            <a:gdLst/>
            <a:ahLst/>
            <a:cxnLst/>
            <a:rect l="l" t="t" r="r" b="b"/>
            <a:pathLst>
              <a:path w="1962773" h="1889661">
                <a:moveTo>
                  <a:pt x="0" y="0"/>
                </a:moveTo>
                <a:lnTo>
                  <a:pt x="1962773" y="0"/>
                </a:lnTo>
                <a:lnTo>
                  <a:pt x="1962773" y="1889661"/>
                </a:lnTo>
                <a:lnTo>
                  <a:pt x="0" y="18896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0" y="0"/>
            <a:ext cx="17987676" cy="1976792"/>
          </a:xfrm>
          <a:custGeom>
            <a:avLst/>
            <a:gdLst/>
            <a:ahLst/>
            <a:cxnLst/>
            <a:rect l="l" t="t" r="r" b="b"/>
            <a:pathLst>
              <a:path w="17987676" h="1976792">
                <a:moveTo>
                  <a:pt x="0" y="0"/>
                </a:moveTo>
                <a:lnTo>
                  <a:pt x="17987676" y="0"/>
                </a:lnTo>
                <a:lnTo>
                  <a:pt x="17987676" y="1976792"/>
                </a:lnTo>
                <a:lnTo>
                  <a:pt x="0" y="197679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t="-3637" b="-15050"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677729" y="3632398"/>
            <a:ext cx="15310619" cy="6588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599"/>
              </a:lnSpc>
              <a:spcBef>
                <a:spcPct val="0"/>
              </a:spcBef>
            </a:pPr>
            <a:r>
              <a:rPr lang="en-US" sz="3999" b="1" dirty="0">
                <a:solidFill>
                  <a:srgbClr val="227C9D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TITLE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83809" y="5708538"/>
            <a:ext cx="4822559" cy="11839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698"/>
              </a:lnSpc>
            </a:pPr>
            <a:r>
              <a:rPr lang="en-US" sz="2650" b="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TEAM MEMBERS</a:t>
            </a:r>
          </a:p>
          <a:p>
            <a:pPr marL="0" lvl="0" indent="0" algn="just">
              <a:lnSpc>
                <a:spcPts val="3710"/>
              </a:lnSpc>
              <a:spcBef>
                <a:spcPct val="0"/>
              </a:spcBef>
            </a:pPr>
            <a:endParaRPr lang="en-US" sz="2650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1271327" y="5708538"/>
            <a:ext cx="5283104" cy="30842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97"/>
              </a:lnSpc>
            </a:pPr>
            <a:r>
              <a:rPr lang="en-US" sz="2649" b="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UNDER THE GUIDANCE OF</a:t>
            </a:r>
          </a:p>
          <a:p>
            <a:pPr algn="ctr">
              <a:lnSpc>
                <a:spcPts val="4107"/>
              </a:lnSpc>
            </a:pPr>
            <a:r>
              <a:rPr lang="en-US" sz="264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Prof </a:t>
            </a:r>
            <a:endParaRPr lang="en-US" sz="2649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algn="ctr">
              <a:lnSpc>
                <a:spcPts val="4107"/>
              </a:lnSpc>
            </a:pPr>
            <a:r>
              <a:rPr lang="en-US" sz="264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Assistant Professor</a:t>
            </a:r>
          </a:p>
          <a:p>
            <a:pPr algn="ctr">
              <a:lnSpc>
                <a:spcPts val="4107"/>
              </a:lnSpc>
            </a:pPr>
            <a:r>
              <a:rPr lang="en-US" sz="264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Dept. of CSE(AI&amp;ML), VVCE</a:t>
            </a:r>
          </a:p>
          <a:p>
            <a:pPr algn="ctr">
              <a:lnSpc>
                <a:spcPts val="2941"/>
              </a:lnSpc>
            </a:pPr>
            <a:endParaRPr lang="en-US" sz="2649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algn="ctr">
              <a:lnSpc>
                <a:spcPts val="2941"/>
              </a:lnSpc>
              <a:spcBef>
                <a:spcPct val="0"/>
              </a:spcBef>
            </a:pPr>
            <a:endParaRPr lang="en-US" sz="2649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3683518" y="885825"/>
            <a:ext cx="10620640" cy="13498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91"/>
              </a:lnSpc>
            </a:pPr>
            <a:r>
              <a:rPr lang="en-US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Affiliated by VTU and approved by AICTE Accredited by NAAC &amp; NBA with ‘A’ grade</a:t>
            </a:r>
          </a:p>
          <a:p>
            <a:pPr algn="ctr">
              <a:lnSpc>
                <a:spcPts val="3591"/>
              </a:lnSpc>
            </a:pPr>
            <a:r>
              <a:rPr lang="en-US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Gokulam 3rd stage, Mysuru , Karnataka.</a:t>
            </a:r>
          </a:p>
          <a:p>
            <a:pPr algn="ctr">
              <a:lnSpc>
                <a:spcPts val="3591"/>
              </a:lnSpc>
            </a:pPr>
            <a:endParaRPr lang="en-US" sz="2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677729" y="2418433"/>
            <a:ext cx="16353576" cy="10693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060"/>
              </a:lnSpc>
            </a:pPr>
            <a:r>
              <a:rPr lang="en-US" sz="2900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                              Department: CSE(Artificial Engineering &amp; Machine Learning)</a:t>
            </a:r>
          </a:p>
          <a:p>
            <a:pPr marL="0" lvl="0" indent="0" algn="just">
              <a:lnSpc>
                <a:spcPts val="4060"/>
              </a:lnSpc>
              <a:spcBef>
                <a:spcPct val="0"/>
              </a:spcBef>
            </a:pPr>
            <a:endParaRPr lang="en-US" sz="2900" b="1">
              <a:solidFill>
                <a:srgbClr val="000000"/>
              </a:solidFill>
              <a:latin typeface="Times New Roman Bold"/>
              <a:ea typeface="Times New Roman Bold"/>
              <a:cs typeface="Times New Roman Bold"/>
              <a:sym typeface="Times New Roman 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833915" y="4189410"/>
            <a:ext cx="10620170" cy="16579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399"/>
              </a:lnSpc>
            </a:pPr>
            <a:r>
              <a:rPr lang="en-US" sz="12399" b="1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THANK YOU</a:t>
            </a:r>
          </a:p>
        </p:txBody>
      </p:sp>
      <p:sp>
        <p:nvSpPr>
          <p:cNvPr id="3" name="Freeform 3"/>
          <p:cNvSpPr/>
          <p:nvPr/>
        </p:nvSpPr>
        <p:spPr>
          <a:xfrm>
            <a:off x="17204191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7204191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5400000" flipH="1" flipV="1">
            <a:off x="17204191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6120382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5400000">
            <a:off x="15036573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-10800000">
            <a:off x="16120382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-10800000" flipH="1" flipV="1">
            <a:off x="15036573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rot="5400000" flipH="1" flipV="1">
            <a:off x="17259300" y="92689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-10800000" flipH="1" flipV="1">
            <a:off x="17259300" y="936097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 rot="-10800000">
            <a:off x="9525" y="7044155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1083809" y="707273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0" y="815653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 rot="-10800000">
            <a:off x="0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 rot="-5400000">
            <a:off x="1083809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 rot="-10800000">
            <a:off x="3321750" y="92689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3321750" y="818511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 rot="5400000">
            <a:off x="4405559" y="92689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20" name="Group 20"/>
          <p:cNvGrpSpPr/>
          <p:nvPr/>
        </p:nvGrpSpPr>
        <p:grpSpPr>
          <a:xfrm>
            <a:off x="13123603" y="5475036"/>
            <a:ext cx="8847511" cy="8855676"/>
            <a:chOff x="0" y="0"/>
            <a:chExt cx="11796681" cy="11807568"/>
          </a:xfrm>
        </p:grpSpPr>
        <p:grpSp>
          <p:nvGrpSpPr>
            <p:cNvPr id="21" name="Group 21"/>
            <p:cNvGrpSpPr/>
            <p:nvPr/>
          </p:nvGrpSpPr>
          <p:grpSpPr>
            <a:xfrm rot="2700000">
              <a:off x="1676828" y="2799524"/>
              <a:ext cx="9887197" cy="4753460"/>
              <a:chOff x="0" y="0"/>
              <a:chExt cx="660400" cy="3175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60400" cy="3175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175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17500"/>
                    </a:cubicBezTo>
                    <a:lnTo>
                      <a:pt x="660400" y="317500"/>
                    </a:lnTo>
                    <a:lnTo>
                      <a:pt x="0" y="317500"/>
                    </a:lnTo>
                    <a:lnTo>
                      <a:pt x="0" y="317500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sq">
                <a:solidFill>
                  <a:srgbClr val="8CA9AD"/>
                </a:solidFill>
                <a:prstDash val="solid"/>
                <a:miter/>
              </a:ln>
            </p:spPr>
          </p:sp>
          <p:sp>
            <p:nvSpPr>
              <p:cNvPr id="23" name="TextBox 23"/>
              <p:cNvSpPr txBox="1"/>
              <p:nvPr/>
            </p:nvSpPr>
            <p:spPr>
              <a:xfrm>
                <a:off x="0" y="146050"/>
                <a:ext cx="660400" cy="1714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553"/>
                  </a:lnSpc>
                </a:pPr>
                <a:endParaRPr/>
              </a:p>
            </p:txBody>
          </p:sp>
        </p:grpSp>
        <p:sp>
          <p:nvSpPr>
            <p:cNvPr id="24" name="AutoShape 24"/>
            <p:cNvSpPr/>
            <p:nvPr/>
          </p:nvSpPr>
          <p:spPr>
            <a:xfrm>
              <a:off x="1060010" y="3892256"/>
              <a:ext cx="6913622" cy="6843603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5" name="AutoShape 25"/>
            <p:cNvSpPr/>
            <p:nvPr/>
          </p:nvSpPr>
          <p:spPr>
            <a:xfrm>
              <a:off x="774748" y="4309159"/>
              <a:ext cx="6718471" cy="6718471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6" name="AutoShape 26"/>
            <p:cNvSpPr/>
            <p:nvPr/>
          </p:nvSpPr>
          <p:spPr>
            <a:xfrm>
              <a:off x="535279" y="4787119"/>
              <a:ext cx="6489522" cy="6489522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7" name="AutoShape 27"/>
            <p:cNvSpPr/>
            <p:nvPr/>
          </p:nvSpPr>
          <p:spPr>
            <a:xfrm>
              <a:off x="366406" y="5302142"/>
              <a:ext cx="6254021" cy="6254021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8" name="AutoShape 28"/>
            <p:cNvSpPr/>
            <p:nvPr/>
          </p:nvSpPr>
          <p:spPr>
            <a:xfrm>
              <a:off x="174601" y="5888378"/>
              <a:ext cx="5796899" cy="5796899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9" name="AutoShape 29"/>
            <p:cNvSpPr/>
            <p:nvPr/>
          </p:nvSpPr>
          <p:spPr>
            <a:xfrm>
              <a:off x="13508" y="6480010"/>
              <a:ext cx="5284799" cy="5314125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0" name="AutoShape 30"/>
            <p:cNvSpPr/>
            <p:nvPr/>
          </p:nvSpPr>
          <p:spPr>
            <a:xfrm>
              <a:off x="47865" y="7228854"/>
              <a:ext cx="4503313" cy="4480077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1" name="AutoShape 31"/>
            <p:cNvSpPr/>
            <p:nvPr/>
          </p:nvSpPr>
          <p:spPr>
            <a:xfrm>
              <a:off x="165620" y="8131631"/>
              <a:ext cx="3504797" cy="3562626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2" name="AutoShape 32"/>
            <p:cNvSpPr/>
            <p:nvPr/>
          </p:nvSpPr>
          <p:spPr>
            <a:xfrm>
              <a:off x="676661" y="9346264"/>
              <a:ext cx="1790115" cy="1790115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</p:grpSp>
      <p:grpSp>
        <p:nvGrpSpPr>
          <p:cNvPr id="33" name="Group 33"/>
          <p:cNvGrpSpPr/>
          <p:nvPr/>
        </p:nvGrpSpPr>
        <p:grpSpPr>
          <a:xfrm>
            <a:off x="-2634012" y="-5192964"/>
            <a:ext cx="8847511" cy="8855676"/>
            <a:chOff x="0" y="0"/>
            <a:chExt cx="11796681" cy="11807568"/>
          </a:xfrm>
        </p:grpSpPr>
        <p:grpSp>
          <p:nvGrpSpPr>
            <p:cNvPr id="34" name="Group 34"/>
            <p:cNvGrpSpPr/>
            <p:nvPr/>
          </p:nvGrpSpPr>
          <p:grpSpPr>
            <a:xfrm rot="2700000">
              <a:off x="1676828" y="2799524"/>
              <a:ext cx="9887197" cy="4753460"/>
              <a:chOff x="0" y="0"/>
              <a:chExt cx="660400" cy="317500"/>
            </a:xfrm>
          </p:grpSpPr>
          <p:sp>
            <p:nvSpPr>
              <p:cNvPr id="35" name="Freeform 35"/>
              <p:cNvSpPr/>
              <p:nvPr/>
            </p:nvSpPr>
            <p:spPr>
              <a:xfrm>
                <a:off x="0" y="0"/>
                <a:ext cx="660400" cy="3175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175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17500"/>
                    </a:cubicBezTo>
                    <a:lnTo>
                      <a:pt x="660400" y="317500"/>
                    </a:lnTo>
                    <a:lnTo>
                      <a:pt x="0" y="317500"/>
                    </a:lnTo>
                    <a:lnTo>
                      <a:pt x="0" y="317500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sq">
                <a:solidFill>
                  <a:srgbClr val="8CA9AD"/>
                </a:solidFill>
                <a:prstDash val="solid"/>
                <a:miter/>
              </a:ln>
            </p:spPr>
          </p:sp>
          <p:sp>
            <p:nvSpPr>
              <p:cNvPr id="36" name="TextBox 36"/>
              <p:cNvSpPr txBox="1"/>
              <p:nvPr/>
            </p:nvSpPr>
            <p:spPr>
              <a:xfrm>
                <a:off x="0" y="146050"/>
                <a:ext cx="660400" cy="1714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553"/>
                  </a:lnSpc>
                </a:pPr>
                <a:endParaRPr/>
              </a:p>
            </p:txBody>
          </p:sp>
        </p:grpSp>
        <p:sp>
          <p:nvSpPr>
            <p:cNvPr id="37" name="AutoShape 37"/>
            <p:cNvSpPr/>
            <p:nvPr/>
          </p:nvSpPr>
          <p:spPr>
            <a:xfrm>
              <a:off x="1060010" y="3892256"/>
              <a:ext cx="6913622" cy="6843603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8" name="AutoShape 38"/>
            <p:cNvSpPr/>
            <p:nvPr/>
          </p:nvSpPr>
          <p:spPr>
            <a:xfrm>
              <a:off x="774748" y="4309159"/>
              <a:ext cx="6718471" cy="6718471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9" name="AutoShape 39"/>
            <p:cNvSpPr/>
            <p:nvPr/>
          </p:nvSpPr>
          <p:spPr>
            <a:xfrm>
              <a:off x="535279" y="4787119"/>
              <a:ext cx="6489522" cy="6489522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0" name="AutoShape 40"/>
            <p:cNvSpPr/>
            <p:nvPr/>
          </p:nvSpPr>
          <p:spPr>
            <a:xfrm>
              <a:off x="366406" y="5302142"/>
              <a:ext cx="6254021" cy="6254021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1" name="AutoShape 41"/>
            <p:cNvSpPr/>
            <p:nvPr/>
          </p:nvSpPr>
          <p:spPr>
            <a:xfrm>
              <a:off x="174601" y="5888378"/>
              <a:ext cx="5796899" cy="5796899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2" name="AutoShape 42"/>
            <p:cNvSpPr/>
            <p:nvPr/>
          </p:nvSpPr>
          <p:spPr>
            <a:xfrm>
              <a:off x="13508" y="6480010"/>
              <a:ext cx="5284799" cy="5314125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3" name="AutoShape 43"/>
            <p:cNvSpPr/>
            <p:nvPr/>
          </p:nvSpPr>
          <p:spPr>
            <a:xfrm>
              <a:off x="47865" y="7228854"/>
              <a:ext cx="4503313" cy="4480077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4" name="AutoShape 44"/>
            <p:cNvSpPr/>
            <p:nvPr/>
          </p:nvSpPr>
          <p:spPr>
            <a:xfrm>
              <a:off x="165620" y="8131631"/>
              <a:ext cx="3504797" cy="3562626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5" name="AutoShape 45"/>
            <p:cNvSpPr/>
            <p:nvPr/>
          </p:nvSpPr>
          <p:spPr>
            <a:xfrm>
              <a:off x="676661" y="9346264"/>
              <a:ext cx="1790115" cy="1790115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</p:grpSp>
      <p:sp>
        <p:nvSpPr>
          <p:cNvPr id="46" name="Freeform 4">
            <a:extLst>
              <a:ext uri="{FF2B5EF4-FFF2-40B4-BE49-F238E27FC236}">
                <a16:creationId xmlns:a16="http://schemas.microsoft.com/office/drawing/2014/main" id="{F4AC85AB-05A2-FEB6-A034-71A769F608D4}"/>
              </a:ext>
            </a:extLst>
          </p:cNvPr>
          <p:cNvSpPr/>
          <p:nvPr/>
        </p:nvSpPr>
        <p:spPr>
          <a:xfrm>
            <a:off x="16304682" y="8857109"/>
            <a:ext cx="2001177" cy="1429891"/>
          </a:xfrm>
          <a:custGeom>
            <a:avLst/>
            <a:gdLst/>
            <a:ahLst/>
            <a:cxnLst/>
            <a:rect l="l" t="t" r="r" b="b"/>
            <a:pathLst>
              <a:path w="17987676" h="1976792">
                <a:moveTo>
                  <a:pt x="0" y="0"/>
                </a:moveTo>
                <a:lnTo>
                  <a:pt x="17987676" y="0"/>
                </a:lnTo>
                <a:lnTo>
                  <a:pt x="17987676" y="1976792"/>
                </a:lnTo>
                <a:lnTo>
                  <a:pt x="0" y="1976792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-636332" t="-3636" b="-15051"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14381224" y="7574679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13918610" y="8394229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13704664" y="870690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13525062" y="906537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13398407" y="9451643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13254553" y="989132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TextBox 10"/>
          <p:cNvSpPr txBox="1"/>
          <p:nvPr/>
        </p:nvSpPr>
        <p:spPr>
          <a:xfrm>
            <a:off x="4350443" y="726565"/>
            <a:ext cx="8980378" cy="11982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00"/>
              </a:lnSpc>
            </a:pPr>
            <a:r>
              <a:rPr lang="en-US" sz="7800" b="1">
                <a:solidFill>
                  <a:srgbClr val="227C9D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INTRODUCTION</a:t>
            </a:r>
          </a:p>
        </p:txBody>
      </p:sp>
      <p:grpSp>
        <p:nvGrpSpPr>
          <p:cNvPr id="12" name="Group 12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14" name="TextBox 1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15" name="AutoShape 15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6" name="AutoShape 16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7" name="AutoShape 17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8" name="AutoShape 18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9" name="AutoShape 19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0" name="AutoShape 20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1" name="AutoShape 21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2" name="AutoShape 22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3" name="Freeform 23"/>
          <p:cNvSpPr/>
          <p:nvPr/>
        </p:nvSpPr>
        <p:spPr>
          <a:xfrm>
            <a:off x="17204191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4" name="Freeform 24"/>
          <p:cNvSpPr/>
          <p:nvPr/>
        </p:nvSpPr>
        <p:spPr>
          <a:xfrm>
            <a:off x="17005114" y="815653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5" name="Freeform 25"/>
          <p:cNvSpPr/>
          <p:nvPr/>
        </p:nvSpPr>
        <p:spPr>
          <a:xfrm rot="5400000">
            <a:off x="1028700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6" name="Freeform 26"/>
          <p:cNvSpPr/>
          <p:nvPr/>
        </p:nvSpPr>
        <p:spPr>
          <a:xfrm>
            <a:off x="17659708" y="194186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27" name="Freeform 27"/>
          <p:cNvSpPr/>
          <p:nvPr/>
        </p:nvSpPr>
        <p:spPr>
          <a:xfrm rot="5400000" flipH="1" flipV="1">
            <a:off x="17259300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8" name="Freeform 28"/>
          <p:cNvSpPr/>
          <p:nvPr/>
        </p:nvSpPr>
        <p:spPr>
          <a:xfrm rot="-10800000">
            <a:off x="1028700" y="1000125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9" name="Freeform 29"/>
          <p:cNvSpPr/>
          <p:nvPr/>
        </p:nvSpPr>
        <p:spPr>
          <a:xfrm rot="5400000" flipH="1" flipV="1">
            <a:off x="-55109" y="90576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30" name="Freeform 30"/>
          <p:cNvSpPr/>
          <p:nvPr/>
        </p:nvSpPr>
        <p:spPr>
          <a:xfrm rot="-10800000" flipH="1" flipV="1">
            <a:off x="-55109" y="-8368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31" name="Freeform 31"/>
          <p:cNvSpPr/>
          <p:nvPr/>
        </p:nvSpPr>
        <p:spPr>
          <a:xfrm>
            <a:off x="17746096" y="841015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8" y="0"/>
                </a:lnTo>
                <a:lnTo>
                  <a:pt x="1083808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32" name="Freeform 32"/>
          <p:cNvSpPr/>
          <p:nvPr/>
        </p:nvSpPr>
        <p:spPr>
          <a:xfrm>
            <a:off x="0" y="815653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3" name="Freeform 33"/>
          <p:cNvSpPr/>
          <p:nvPr/>
        </p:nvSpPr>
        <p:spPr>
          <a:xfrm rot="-10800000">
            <a:off x="0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34" name="Freeform 34"/>
          <p:cNvSpPr/>
          <p:nvPr/>
        </p:nvSpPr>
        <p:spPr>
          <a:xfrm rot="-5400000">
            <a:off x="15921305" y="816500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35" name="Freeform 35"/>
          <p:cNvSpPr/>
          <p:nvPr/>
        </p:nvSpPr>
        <p:spPr>
          <a:xfrm rot="-10800000">
            <a:off x="15921305" y="920319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36" name="Freeform 36"/>
          <p:cNvSpPr/>
          <p:nvPr/>
        </p:nvSpPr>
        <p:spPr>
          <a:xfrm rot="5400000">
            <a:off x="17005114" y="920319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7" name="Freeform 4">
            <a:extLst>
              <a:ext uri="{FF2B5EF4-FFF2-40B4-BE49-F238E27FC236}">
                <a16:creationId xmlns:a16="http://schemas.microsoft.com/office/drawing/2014/main" id="{35760FA2-5766-1A39-6E4C-B8A8CB46D676}"/>
              </a:ext>
            </a:extLst>
          </p:cNvPr>
          <p:cNvSpPr/>
          <p:nvPr/>
        </p:nvSpPr>
        <p:spPr>
          <a:xfrm>
            <a:off x="16286823" y="8913035"/>
            <a:ext cx="2001177" cy="1429891"/>
          </a:xfrm>
          <a:custGeom>
            <a:avLst/>
            <a:gdLst/>
            <a:ahLst/>
            <a:cxnLst/>
            <a:rect l="l" t="t" r="r" b="b"/>
            <a:pathLst>
              <a:path w="17987676" h="1976792">
                <a:moveTo>
                  <a:pt x="0" y="0"/>
                </a:moveTo>
                <a:lnTo>
                  <a:pt x="17987676" y="0"/>
                </a:lnTo>
                <a:lnTo>
                  <a:pt x="17987676" y="1976792"/>
                </a:lnTo>
                <a:lnTo>
                  <a:pt x="0" y="1976792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-636332" t="-3636" b="-15051"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88114E-9400-3116-6022-3BFA19CBF8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2014146A-0681-9087-71BB-466CADF1942A}"/>
              </a:ext>
            </a:extLst>
          </p:cNvPr>
          <p:cNvGrpSpPr/>
          <p:nvPr/>
        </p:nvGrpSpPr>
        <p:grpSpPr>
          <a:xfrm rot="2700000">
            <a:off x="14381224" y="7574679"/>
            <a:ext cx="7415398" cy="3565095"/>
            <a:chOff x="0" y="0"/>
            <a:chExt cx="660400" cy="3175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DB6205D6-51A2-71E0-240F-6A12B5B31DF5}"/>
                </a:ext>
              </a:extLst>
            </p:cNvPr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1548401D-0247-134C-4C15-9AF2A16A288F}"/>
                </a:ext>
              </a:extLst>
            </p:cNvPr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>
            <a:extLst>
              <a:ext uri="{FF2B5EF4-FFF2-40B4-BE49-F238E27FC236}">
                <a16:creationId xmlns:a16="http://schemas.microsoft.com/office/drawing/2014/main" id="{E3940B94-B37D-2625-CC1A-70A21A0D563D}"/>
              </a:ext>
            </a:extLst>
          </p:cNvPr>
          <p:cNvSpPr/>
          <p:nvPr/>
        </p:nvSpPr>
        <p:spPr>
          <a:xfrm>
            <a:off x="13918610" y="8394229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86976DF5-8913-1F55-AA5F-01BF355B9331}"/>
              </a:ext>
            </a:extLst>
          </p:cNvPr>
          <p:cNvSpPr/>
          <p:nvPr/>
        </p:nvSpPr>
        <p:spPr>
          <a:xfrm>
            <a:off x="13704664" y="870690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1512312E-C31A-C55E-BE55-3CFC00C785E4}"/>
              </a:ext>
            </a:extLst>
          </p:cNvPr>
          <p:cNvSpPr/>
          <p:nvPr/>
        </p:nvSpPr>
        <p:spPr>
          <a:xfrm>
            <a:off x="13525062" y="906537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>
            <a:extLst>
              <a:ext uri="{FF2B5EF4-FFF2-40B4-BE49-F238E27FC236}">
                <a16:creationId xmlns:a16="http://schemas.microsoft.com/office/drawing/2014/main" id="{020A1C4E-B44F-0BCB-E52F-77A78523BE65}"/>
              </a:ext>
            </a:extLst>
          </p:cNvPr>
          <p:cNvSpPr/>
          <p:nvPr/>
        </p:nvSpPr>
        <p:spPr>
          <a:xfrm>
            <a:off x="13398407" y="9451643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>
            <a:extLst>
              <a:ext uri="{FF2B5EF4-FFF2-40B4-BE49-F238E27FC236}">
                <a16:creationId xmlns:a16="http://schemas.microsoft.com/office/drawing/2014/main" id="{D794C3B6-8074-8450-DC3E-990A916D3775}"/>
              </a:ext>
            </a:extLst>
          </p:cNvPr>
          <p:cNvSpPr/>
          <p:nvPr/>
        </p:nvSpPr>
        <p:spPr>
          <a:xfrm>
            <a:off x="13254553" y="989132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E53BD0C9-892D-41FB-453A-D1AAF76FAA76}"/>
              </a:ext>
            </a:extLst>
          </p:cNvPr>
          <p:cNvSpPr txBox="1"/>
          <p:nvPr/>
        </p:nvSpPr>
        <p:spPr>
          <a:xfrm>
            <a:off x="4350443" y="726565"/>
            <a:ext cx="8980378" cy="10002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00"/>
              </a:lnSpc>
            </a:pPr>
            <a:r>
              <a:rPr lang="en-US" sz="7800" b="1" dirty="0">
                <a:solidFill>
                  <a:srgbClr val="227C9D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Problem Statement</a:t>
            </a:r>
          </a:p>
        </p:txBody>
      </p:sp>
      <p:grpSp>
        <p:nvGrpSpPr>
          <p:cNvPr id="12" name="Group 12">
            <a:extLst>
              <a:ext uri="{FF2B5EF4-FFF2-40B4-BE49-F238E27FC236}">
                <a16:creationId xmlns:a16="http://schemas.microsoft.com/office/drawing/2014/main" id="{257E576F-4A36-3F86-C372-1E12BE57F0BA}"/>
              </a:ext>
            </a:extLst>
          </p:cNvPr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7178DB27-9CBB-31AF-A8D6-5527DDB1BAA2}"/>
                </a:ext>
              </a:extLst>
            </p:cNvPr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14" name="TextBox 14">
              <a:extLst>
                <a:ext uri="{FF2B5EF4-FFF2-40B4-BE49-F238E27FC236}">
                  <a16:creationId xmlns:a16="http://schemas.microsoft.com/office/drawing/2014/main" id="{B05323F3-AA06-2238-A10F-7059E889D1C7}"/>
                </a:ext>
              </a:extLst>
            </p:cNvPr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15" name="AutoShape 15">
            <a:extLst>
              <a:ext uri="{FF2B5EF4-FFF2-40B4-BE49-F238E27FC236}">
                <a16:creationId xmlns:a16="http://schemas.microsoft.com/office/drawing/2014/main" id="{5628551C-68A4-20B8-2CD0-7C33BCE4DB8B}"/>
              </a:ext>
            </a:extLst>
          </p:cNvPr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6" name="AutoShape 16">
            <a:extLst>
              <a:ext uri="{FF2B5EF4-FFF2-40B4-BE49-F238E27FC236}">
                <a16:creationId xmlns:a16="http://schemas.microsoft.com/office/drawing/2014/main" id="{10D23D93-695A-E183-8A48-EC45BCBDA3B2}"/>
              </a:ext>
            </a:extLst>
          </p:cNvPr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7" name="AutoShape 17">
            <a:extLst>
              <a:ext uri="{FF2B5EF4-FFF2-40B4-BE49-F238E27FC236}">
                <a16:creationId xmlns:a16="http://schemas.microsoft.com/office/drawing/2014/main" id="{09ADB977-4F8E-2CA2-DF2C-FA9216D4DF0C}"/>
              </a:ext>
            </a:extLst>
          </p:cNvPr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8" name="AutoShape 18">
            <a:extLst>
              <a:ext uri="{FF2B5EF4-FFF2-40B4-BE49-F238E27FC236}">
                <a16:creationId xmlns:a16="http://schemas.microsoft.com/office/drawing/2014/main" id="{E750FEB1-032C-E839-52E5-D1CAD2B8B2AD}"/>
              </a:ext>
            </a:extLst>
          </p:cNvPr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9" name="AutoShape 19">
            <a:extLst>
              <a:ext uri="{FF2B5EF4-FFF2-40B4-BE49-F238E27FC236}">
                <a16:creationId xmlns:a16="http://schemas.microsoft.com/office/drawing/2014/main" id="{A9FAF869-AE3B-A633-813E-519199CF1B4E}"/>
              </a:ext>
            </a:extLst>
          </p:cNvPr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0" name="AutoShape 20">
            <a:extLst>
              <a:ext uri="{FF2B5EF4-FFF2-40B4-BE49-F238E27FC236}">
                <a16:creationId xmlns:a16="http://schemas.microsoft.com/office/drawing/2014/main" id="{C0DEE69E-5991-6284-86BA-DB0E66AA4B52}"/>
              </a:ext>
            </a:extLst>
          </p:cNvPr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1" name="AutoShape 21">
            <a:extLst>
              <a:ext uri="{FF2B5EF4-FFF2-40B4-BE49-F238E27FC236}">
                <a16:creationId xmlns:a16="http://schemas.microsoft.com/office/drawing/2014/main" id="{235BB366-A025-2748-7CAD-D624D20B2928}"/>
              </a:ext>
            </a:extLst>
          </p:cNvPr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2" name="AutoShape 22">
            <a:extLst>
              <a:ext uri="{FF2B5EF4-FFF2-40B4-BE49-F238E27FC236}">
                <a16:creationId xmlns:a16="http://schemas.microsoft.com/office/drawing/2014/main" id="{517EF316-3624-B89F-1025-CD4BF5DE37D3}"/>
              </a:ext>
            </a:extLst>
          </p:cNvPr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3" name="Freeform 23">
            <a:extLst>
              <a:ext uri="{FF2B5EF4-FFF2-40B4-BE49-F238E27FC236}">
                <a16:creationId xmlns:a16="http://schemas.microsoft.com/office/drawing/2014/main" id="{1DAE888E-FB6E-B3B3-8977-864191175BD5}"/>
              </a:ext>
            </a:extLst>
          </p:cNvPr>
          <p:cNvSpPr/>
          <p:nvPr/>
        </p:nvSpPr>
        <p:spPr>
          <a:xfrm>
            <a:off x="17204191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4" name="Freeform 24">
            <a:extLst>
              <a:ext uri="{FF2B5EF4-FFF2-40B4-BE49-F238E27FC236}">
                <a16:creationId xmlns:a16="http://schemas.microsoft.com/office/drawing/2014/main" id="{D52EDDB1-6260-C7AA-937F-D16A574FDCE1}"/>
              </a:ext>
            </a:extLst>
          </p:cNvPr>
          <p:cNvSpPr/>
          <p:nvPr/>
        </p:nvSpPr>
        <p:spPr>
          <a:xfrm>
            <a:off x="17005114" y="815653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5" name="Freeform 25">
            <a:extLst>
              <a:ext uri="{FF2B5EF4-FFF2-40B4-BE49-F238E27FC236}">
                <a16:creationId xmlns:a16="http://schemas.microsoft.com/office/drawing/2014/main" id="{C8D0C0B0-17E3-0625-7D9D-B8FB4A9B9E81}"/>
              </a:ext>
            </a:extLst>
          </p:cNvPr>
          <p:cNvSpPr/>
          <p:nvPr/>
        </p:nvSpPr>
        <p:spPr>
          <a:xfrm rot="5400000">
            <a:off x="1028700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6" name="Freeform 26">
            <a:extLst>
              <a:ext uri="{FF2B5EF4-FFF2-40B4-BE49-F238E27FC236}">
                <a16:creationId xmlns:a16="http://schemas.microsoft.com/office/drawing/2014/main" id="{8397BF53-4CBA-7153-D690-2E61E6BE5748}"/>
              </a:ext>
            </a:extLst>
          </p:cNvPr>
          <p:cNvSpPr/>
          <p:nvPr/>
        </p:nvSpPr>
        <p:spPr>
          <a:xfrm>
            <a:off x="17659708" y="194186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27" name="Freeform 27">
            <a:extLst>
              <a:ext uri="{FF2B5EF4-FFF2-40B4-BE49-F238E27FC236}">
                <a16:creationId xmlns:a16="http://schemas.microsoft.com/office/drawing/2014/main" id="{D13A465A-BE1B-0B8A-44E9-6F73CC02DC28}"/>
              </a:ext>
            </a:extLst>
          </p:cNvPr>
          <p:cNvSpPr/>
          <p:nvPr/>
        </p:nvSpPr>
        <p:spPr>
          <a:xfrm rot="5400000" flipH="1" flipV="1">
            <a:off x="17259300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8" name="Freeform 28">
            <a:extLst>
              <a:ext uri="{FF2B5EF4-FFF2-40B4-BE49-F238E27FC236}">
                <a16:creationId xmlns:a16="http://schemas.microsoft.com/office/drawing/2014/main" id="{EFFB21AE-2F4E-538B-75CE-0EF5B189685C}"/>
              </a:ext>
            </a:extLst>
          </p:cNvPr>
          <p:cNvSpPr/>
          <p:nvPr/>
        </p:nvSpPr>
        <p:spPr>
          <a:xfrm rot="-10800000">
            <a:off x="1028700" y="1000125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9" name="Freeform 29">
            <a:extLst>
              <a:ext uri="{FF2B5EF4-FFF2-40B4-BE49-F238E27FC236}">
                <a16:creationId xmlns:a16="http://schemas.microsoft.com/office/drawing/2014/main" id="{BC37DF0C-839D-8B36-D709-5E71AEEC4C3E}"/>
              </a:ext>
            </a:extLst>
          </p:cNvPr>
          <p:cNvSpPr/>
          <p:nvPr/>
        </p:nvSpPr>
        <p:spPr>
          <a:xfrm rot="5400000" flipH="1" flipV="1">
            <a:off x="-55109" y="90576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30" name="Freeform 30">
            <a:extLst>
              <a:ext uri="{FF2B5EF4-FFF2-40B4-BE49-F238E27FC236}">
                <a16:creationId xmlns:a16="http://schemas.microsoft.com/office/drawing/2014/main" id="{4BAA60C6-A33F-7CF5-F440-22E2550F2332}"/>
              </a:ext>
            </a:extLst>
          </p:cNvPr>
          <p:cNvSpPr/>
          <p:nvPr/>
        </p:nvSpPr>
        <p:spPr>
          <a:xfrm rot="-10800000" flipH="1" flipV="1">
            <a:off x="-55109" y="-8368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31" name="Freeform 31">
            <a:extLst>
              <a:ext uri="{FF2B5EF4-FFF2-40B4-BE49-F238E27FC236}">
                <a16:creationId xmlns:a16="http://schemas.microsoft.com/office/drawing/2014/main" id="{D6BB6A50-9D97-F071-8B31-92D180518979}"/>
              </a:ext>
            </a:extLst>
          </p:cNvPr>
          <p:cNvSpPr/>
          <p:nvPr/>
        </p:nvSpPr>
        <p:spPr>
          <a:xfrm>
            <a:off x="17746096" y="841015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8" y="0"/>
                </a:lnTo>
                <a:lnTo>
                  <a:pt x="1083808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32" name="Freeform 32">
            <a:extLst>
              <a:ext uri="{FF2B5EF4-FFF2-40B4-BE49-F238E27FC236}">
                <a16:creationId xmlns:a16="http://schemas.microsoft.com/office/drawing/2014/main" id="{5DA245D9-0573-BC97-BA03-F690751A1012}"/>
              </a:ext>
            </a:extLst>
          </p:cNvPr>
          <p:cNvSpPr/>
          <p:nvPr/>
        </p:nvSpPr>
        <p:spPr>
          <a:xfrm>
            <a:off x="0" y="815653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3" name="Freeform 33">
            <a:extLst>
              <a:ext uri="{FF2B5EF4-FFF2-40B4-BE49-F238E27FC236}">
                <a16:creationId xmlns:a16="http://schemas.microsoft.com/office/drawing/2014/main" id="{28B0D89B-BF97-7BD3-C594-F180A77BC68D}"/>
              </a:ext>
            </a:extLst>
          </p:cNvPr>
          <p:cNvSpPr/>
          <p:nvPr/>
        </p:nvSpPr>
        <p:spPr>
          <a:xfrm rot="-10800000">
            <a:off x="0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34" name="Freeform 34">
            <a:extLst>
              <a:ext uri="{FF2B5EF4-FFF2-40B4-BE49-F238E27FC236}">
                <a16:creationId xmlns:a16="http://schemas.microsoft.com/office/drawing/2014/main" id="{0C2B6F9B-791D-2BFB-7CCE-76D3A1193D76}"/>
              </a:ext>
            </a:extLst>
          </p:cNvPr>
          <p:cNvSpPr/>
          <p:nvPr/>
        </p:nvSpPr>
        <p:spPr>
          <a:xfrm rot="-5400000">
            <a:off x="15921305" y="816500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35" name="Freeform 35">
            <a:extLst>
              <a:ext uri="{FF2B5EF4-FFF2-40B4-BE49-F238E27FC236}">
                <a16:creationId xmlns:a16="http://schemas.microsoft.com/office/drawing/2014/main" id="{ADF4C4AF-2351-1F95-FEAC-B50E04140459}"/>
              </a:ext>
            </a:extLst>
          </p:cNvPr>
          <p:cNvSpPr/>
          <p:nvPr/>
        </p:nvSpPr>
        <p:spPr>
          <a:xfrm rot="-10800000">
            <a:off x="15921305" y="920319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36" name="Freeform 36">
            <a:extLst>
              <a:ext uri="{FF2B5EF4-FFF2-40B4-BE49-F238E27FC236}">
                <a16:creationId xmlns:a16="http://schemas.microsoft.com/office/drawing/2014/main" id="{6819C788-3BB1-51CE-EC72-17CB69DD0923}"/>
              </a:ext>
            </a:extLst>
          </p:cNvPr>
          <p:cNvSpPr/>
          <p:nvPr/>
        </p:nvSpPr>
        <p:spPr>
          <a:xfrm rot="5400000">
            <a:off x="17005114" y="920319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7" name="Freeform 4">
            <a:extLst>
              <a:ext uri="{FF2B5EF4-FFF2-40B4-BE49-F238E27FC236}">
                <a16:creationId xmlns:a16="http://schemas.microsoft.com/office/drawing/2014/main" id="{EC83DD6D-C7AE-1AB6-555A-1C250D817C34}"/>
              </a:ext>
            </a:extLst>
          </p:cNvPr>
          <p:cNvSpPr/>
          <p:nvPr/>
        </p:nvSpPr>
        <p:spPr>
          <a:xfrm>
            <a:off x="16286823" y="8913035"/>
            <a:ext cx="2001177" cy="1429891"/>
          </a:xfrm>
          <a:custGeom>
            <a:avLst/>
            <a:gdLst/>
            <a:ahLst/>
            <a:cxnLst/>
            <a:rect l="l" t="t" r="r" b="b"/>
            <a:pathLst>
              <a:path w="17987676" h="1976792">
                <a:moveTo>
                  <a:pt x="0" y="0"/>
                </a:moveTo>
                <a:lnTo>
                  <a:pt x="17987676" y="0"/>
                </a:lnTo>
                <a:lnTo>
                  <a:pt x="17987676" y="1976792"/>
                </a:lnTo>
                <a:lnTo>
                  <a:pt x="0" y="1976792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-636332" t="-3636" b="-15051"/>
            </a:stretch>
          </a:blipFill>
        </p:spPr>
      </p:sp>
    </p:spTree>
    <p:extLst>
      <p:ext uri="{BB962C8B-B14F-4D97-AF65-F5344CB8AC3E}">
        <p14:creationId xmlns:p14="http://schemas.microsoft.com/office/powerpoint/2010/main" val="1594940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DC8291-E9AE-7C43-12A0-6801A8014C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3C97A9AB-FFE3-2978-19CF-3118A294333B}"/>
              </a:ext>
            </a:extLst>
          </p:cNvPr>
          <p:cNvGrpSpPr/>
          <p:nvPr/>
        </p:nvGrpSpPr>
        <p:grpSpPr>
          <a:xfrm>
            <a:off x="-396553" y="7681865"/>
            <a:ext cx="1074191" cy="4394649"/>
            <a:chOff x="0" y="0"/>
            <a:chExt cx="282915" cy="1157438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8363DC71-7065-63CA-8448-399DDBF80C13}"/>
                </a:ext>
              </a:extLst>
            </p:cNvPr>
            <p:cNvSpPr/>
            <p:nvPr/>
          </p:nvSpPr>
          <p:spPr>
            <a:xfrm>
              <a:off x="0" y="0"/>
              <a:ext cx="282915" cy="1157438"/>
            </a:xfrm>
            <a:custGeom>
              <a:avLst/>
              <a:gdLst/>
              <a:ahLst/>
              <a:cxnLst/>
              <a:rect l="l" t="t" r="r" b="b"/>
              <a:pathLst>
                <a:path w="282915" h="1157438">
                  <a:moveTo>
                    <a:pt x="141457" y="0"/>
                  </a:moveTo>
                  <a:lnTo>
                    <a:pt x="141457" y="0"/>
                  </a:lnTo>
                  <a:cubicBezTo>
                    <a:pt x="219582" y="0"/>
                    <a:pt x="282915" y="63333"/>
                    <a:pt x="282915" y="141457"/>
                  </a:cubicBezTo>
                  <a:lnTo>
                    <a:pt x="282915" y="1015981"/>
                  </a:lnTo>
                  <a:cubicBezTo>
                    <a:pt x="282915" y="1094106"/>
                    <a:pt x="219582" y="1157438"/>
                    <a:pt x="141457" y="1157438"/>
                  </a:cubicBezTo>
                  <a:lnTo>
                    <a:pt x="141457" y="1157438"/>
                  </a:lnTo>
                  <a:cubicBezTo>
                    <a:pt x="63333" y="1157438"/>
                    <a:pt x="0" y="1094106"/>
                    <a:pt x="0" y="1015981"/>
                  </a:cubicBezTo>
                  <a:lnTo>
                    <a:pt x="0" y="141457"/>
                  </a:lnTo>
                  <a:cubicBezTo>
                    <a:pt x="0" y="63333"/>
                    <a:pt x="63333" y="0"/>
                    <a:pt x="141457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9DE897EE-093F-5E00-5AFF-922DDBAF0DDE}"/>
                </a:ext>
              </a:extLst>
            </p:cNvPr>
            <p:cNvSpPr txBox="1"/>
            <p:nvPr/>
          </p:nvSpPr>
          <p:spPr>
            <a:xfrm>
              <a:off x="0" y="19050"/>
              <a:ext cx="282915" cy="113838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id="{8E8D12AE-A9C0-5AB4-0FAB-7123A7EDBBF3}"/>
              </a:ext>
            </a:extLst>
          </p:cNvPr>
          <p:cNvGrpSpPr/>
          <p:nvPr/>
        </p:nvGrpSpPr>
        <p:grpSpPr>
          <a:xfrm>
            <a:off x="17448044" y="-1899849"/>
            <a:ext cx="1074191" cy="4394649"/>
            <a:chOff x="0" y="0"/>
            <a:chExt cx="282915" cy="1157438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60AB4229-E66A-90D3-378D-36F31CD63863}"/>
                </a:ext>
              </a:extLst>
            </p:cNvPr>
            <p:cNvSpPr/>
            <p:nvPr/>
          </p:nvSpPr>
          <p:spPr>
            <a:xfrm>
              <a:off x="0" y="0"/>
              <a:ext cx="282915" cy="1157438"/>
            </a:xfrm>
            <a:custGeom>
              <a:avLst/>
              <a:gdLst/>
              <a:ahLst/>
              <a:cxnLst/>
              <a:rect l="l" t="t" r="r" b="b"/>
              <a:pathLst>
                <a:path w="282915" h="1157438">
                  <a:moveTo>
                    <a:pt x="141457" y="0"/>
                  </a:moveTo>
                  <a:lnTo>
                    <a:pt x="141457" y="0"/>
                  </a:lnTo>
                  <a:cubicBezTo>
                    <a:pt x="219582" y="0"/>
                    <a:pt x="282915" y="63333"/>
                    <a:pt x="282915" y="141457"/>
                  </a:cubicBezTo>
                  <a:lnTo>
                    <a:pt x="282915" y="1015981"/>
                  </a:lnTo>
                  <a:cubicBezTo>
                    <a:pt x="282915" y="1094106"/>
                    <a:pt x="219582" y="1157438"/>
                    <a:pt x="141457" y="1157438"/>
                  </a:cubicBezTo>
                  <a:lnTo>
                    <a:pt x="141457" y="1157438"/>
                  </a:lnTo>
                  <a:cubicBezTo>
                    <a:pt x="63333" y="1157438"/>
                    <a:pt x="0" y="1094106"/>
                    <a:pt x="0" y="1015981"/>
                  </a:cubicBezTo>
                  <a:lnTo>
                    <a:pt x="0" y="141457"/>
                  </a:lnTo>
                  <a:cubicBezTo>
                    <a:pt x="0" y="63333"/>
                    <a:pt x="63333" y="0"/>
                    <a:pt x="141457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0A0359B9-F637-6438-70CA-2B49968AC94B}"/>
                </a:ext>
              </a:extLst>
            </p:cNvPr>
            <p:cNvSpPr txBox="1"/>
            <p:nvPr/>
          </p:nvSpPr>
          <p:spPr>
            <a:xfrm>
              <a:off x="0" y="19050"/>
              <a:ext cx="282915" cy="113838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8" name="Freeform 8">
            <a:extLst>
              <a:ext uri="{FF2B5EF4-FFF2-40B4-BE49-F238E27FC236}">
                <a16:creationId xmlns:a16="http://schemas.microsoft.com/office/drawing/2014/main" id="{2585DB66-C610-BA36-9F92-61422C664CFF}"/>
              </a:ext>
            </a:extLst>
          </p:cNvPr>
          <p:cNvSpPr/>
          <p:nvPr/>
        </p:nvSpPr>
        <p:spPr>
          <a:xfrm>
            <a:off x="-3559939" y="-2437943"/>
            <a:ext cx="5057622" cy="4377142"/>
          </a:xfrm>
          <a:custGeom>
            <a:avLst/>
            <a:gdLst/>
            <a:ahLst/>
            <a:cxnLst/>
            <a:rect l="l" t="t" r="r" b="b"/>
            <a:pathLst>
              <a:path w="5057622" h="4377142">
                <a:moveTo>
                  <a:pt x="0" y="0"/>
                </a:moveTo>
                <a:lnTo>
                  <a:pt x="5057622" y="0"/>
                </a:lnTo>
                <a:lnTo>
                  <a:pt x="5057622" y="4377142"/>
                </a:lnTo>
                <a:lnTo>
                  <a:pt x="0" y="43771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A51D55DC-3E45-A0BE-7A92-615988F5242A}"/>
              </a:ext>
            </a:extLst>
          </p:cNvPr>
          <p:cNvSpPr/>
          <p:nvPr/>
        </p:nvSpPr>
        <p:spPr>
          <a:xfrm>
            <a:off x="16547643" y="6295495"/>
            <a:ext cx="5057622" cy="4377142"/>
          </a:xfrm>
          <a:custGeom>
            <a:avLst/>
            <a:gdLst/>
            <a:ahLst/>
            <a:cxnLst/>
            <a:rect l="l" t="t" r="r" b="b"/>
            <a:pathLst>
              <a:path w="5057622" h="4377142">
                <a:moveTo>
                  <a:pt x="0" y="0"/>
                </a:moveTo>
                <a:lnTo>
                  <a:pt x="5057622" y="0"/>
                </a:lnTo>
                <a:lnTo>
                  <a:pt x="5057622" y="4377142"/>
                </a:lnTo>
                <a:lnTo>
                  <a:pt x="0" y="43771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4">
            <a:extLst>
              <a:ext uri="{FF2B5EF4-FFF2-40B4-BE49-F238E27FC236}">
                <a16:creationId xmlns:a16="http://schemas.microsoft.com/office/drawing/2014/main" id="{70FF8BA3-70DB-C6AF-470E-9303746C5FE7}"/>
              </a:ext>
            </a:extLst>
          </p:cNvPr>
          <p:cNvSpPr/>
          <p:nvPr/>
        </p:nvSpPr>
        <p:spPr>
          <a:xfrm>
            <a:off x="16304682" y="8857109"/>
            <a:ext cx="2001177" cy="1429891"/>
          </a:xfrm>
          <a:custGeom>
            <a:avLst/>
            <a:gdLst/>
            <a:ahLst/>
            <a:cxnLst/>
            <a:rect l="l" t="t" r="r" b="b"/>
            <a:pathLst>
              <a:path w="17987676" h="1976792">
                <a:moveTo>
                  <a:pt x="0" y="0"/>
                </a:moveTo>
                <a:lnTo>
                  <a:pt x="17987676" y="0"/>
                </a:lnTo>
                <a:lnTo>
                  <a:pt x="17987676" y="1976792"/>
                </a:lnTo>
                <a:lnTo>
                  <a:pt x="0" y="197679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636332" t="-3636" b="-15051"/>
            </a:stretch>
          </a:blipFill>
        </p:spPr>
      </p:sp>
      <p:sp>
        <p:nvSpPr>
          <p:cNvPr id="14" name="TextBox 8">
            <a:extLst>
              <a:ext uri="{FF2B5EF4-FFF2-40B4-BE49-F238E27FC236}">
                <a16:creationId xmlns:a16="http://schemas.microsoft.com/office/drawing/2014/main" id="{CBADB53D-C6B0-E809-9FF1-B97F821A0141}"/>
              </a:ext>
            </a:extLst>
          </p:cNvPr>
          <p:cNvSpPr txBox="1"/>
          <p:nvPr/>
        </p:nvSpPr>
        <p:spPr>
          <a:xfrm>
            <a:off x="4136687" y="190747"/>
            <a:ext cx="10014627" cy="10002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783"/>
              </a:lnSpc>
            </a:pPr>
            <a:r>
              <a:rPr lang="en-US" sz="7783" b="1" dirty="0">
                <a:solidFill>
                  <a:srgbClr val="227C9D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Objectives</a:t>
            </a:r>
          </a:p>
        </p:txBody>
      </p:sp>
    </p:spTree>
    <p:extLst>
      <p:ext uri="{BB962C8B-B14F-4D97-AF65-F5344CB8AC3E}">
        <p14:creationId xmlns:p14="http://schemas.microsoft.com/office/powerpoint/2010/main" val="902744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6D26CA-8F94-4F23-9ECE-74D361B937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56D19A2C-1777-C26B-A820-6EF2838AB2E7}"/>
              </a:ext>
            </a:extLst>
          </p:cNvPr>
          <p:cNvGrpSpPr/>
          <p:nvPr/>
        </p:nvGrpSpPr>
        <p:grpSpPr>
          <a:xfrm rot="2700000">
            <a:off x="14381224" y="7574679"/>
            <a:ext cx="7415398" cy="3565095"/>
            <a:chOff x="0" y="0"/>
            <a:chExt cx="660400" cy="3175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0C8F7C38-89EE-F267-EC50-DB1BED233DE4}"/>
                </a:ext>
              </a:extLst>
            </p:cNvPr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BE71AD5A-58C7-3BAB-DBE6-A6AE6C7BEBE0}"/>
                </a:ext>
              </a:extLst>
            </p:cNvPr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>
            <a:extLst>
              <a:ext uri="{FF2B5EF4-FFF2-40B4-BE49-F238E27FC236}">
                <a16:creationId xmlns:a16="http://schemas.microsoft.com/office/drawing/2014/main" id="{3D3D94E6-FFE0-79F0-2E48-A2884F6C8233}"/>
              </a:ext>
            </a:extLst>
          </p:cNvPr>
          <p:cNvSpPr/>
          <p:nvPr/>
        </p:nvSpPr>
        <p:spPr>
          <a:xfrm>
            <a:off x="13918610" y="8394229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88535A73-F5E7-77B7-96A1-CB84C3F04EE5}"/>
              </a:ext>
            </a:extLst>
          </p:cNvPr>
          <p:cNvSpPr/>
          <p:nvPr/>
        </p:nvSpPr>
        <p:spPr>
          <a:xfrm>
            <a:off x="13704664" y="870690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48779B72-3994-53AA-EC59-55736EA1E850}"/>
              </a:ext>
            </a:extLst>
          </p:cNvPr>
          <p:cNvSpPr/>
          <p:nvPr/>
        </p:nvSpPr>
        <p:spPr>
          <a:xfrm>
            <a:off x="13525062" y="906537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>
            <a:extLst>
              <a:ext uri="{FF2B5EF4-FFF2-40B4-BE49-F238E27FC236}">
                <a16:creationId xmlns:a16="http://schemas.microsoft.com/office/drawing/2014/main" id="{5199C89B-0B85-2C98-45D6-0188638C81A1}"/>
              </a:ext>
            </a:extLst>
          </p:cNvPr>
          <p:cNvSpPr/>
          <p:nvPr/>
        </p:nvSpPr>
        <p:spPr>
          <a:xfrm>
            <a:off x="13398407" y="9451643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>
            <a:extLst>
              <a:ext uri="{FF2B5EF4-FFF2-40B4-BE49-F238E27FC236}">
                <a16:creationId xmlns:a16="http://schemas.microsoft.com/office/drawing/2014/main" id="{8F868345-6926-6170-A4F5-4C60D9F96DF8}"/>
              </a:ext>
            </a:extLst>
          </p:cNvPr>
          <p:cNvSpPr/>
          <p:nvPr/>
        </p:nvSpPr>
        <p:spPr>
          <a:xfrm>
            <a:off x="13254553" y="989132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E0614EE7-926D-D6F5-1D0A-58279C494DCB}"/>
              </a:ext>
            </a:extLst>
          </p:cNvPr>
          <p:cNvSpPr txBox="1"/>
          <p:nvPr/>
        </p:nvSpPr>
        <p:spPr>
          <a:xfrm>
            <a:off x="4350443" y="726565"/>
            <a:ext cx="8980378" cy="10002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00"/>
              </a:lnSpc>
            </a:pPr>
            <a:r>
              <a:rPr lang="en-US" sz="7800" b="1" dirty="0">
                <a:solidFill>
                  <a:srgbClr val="227C9D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Motivation</a:t>
            </a:r>
          </a:p>
        </p:txBody>
      </p:sp>
      <p:grpSp>
        <p:nvGrpSpPr>
          <p:cNvPr id="12" name="Group 12">
            <a:extLst>
              <a:ext uri="{FF2B5EF4-FFF2-40B4-BE49-F238E27FC236}">
                <a16:creationId xmlns:a16="http://schemas.microsoft.com/office/drawing/2014/main" id="{5467D702-9520-67F7-A811-6E0EBAFF6539}"/>
              </a:ext>
            </a:extLst>
          </p:cNvPr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33D65B2A-A623-3941-6EF7-BE9ECF40D6D2}"/>
                </a:ext>
              </a:extLst>
            </p:cNvPr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14" name="TextBox 14">
              <a:extLst>
                <a:ext uri="{FF2B5EF4-FFF2-40B4-BE49-F238E27FC236}">
                  <a16:creationId xmlns:a16="http://schemas.microsoft.com/office/drawing/2014/main" id="{E2485B21-52D5-6A73-E454-2B1B64E8CE6C}"/>
                </a:ext>
              </a:extLst>
            </p:cNvPr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15" name="AutoShape 15">
            <a:extLst>
              <a:ext uri="{FF2B5EF4-FFF2-40B4-BE49-F238E27FC236}">
                <a16:creationId xmlns:a16="http://schemas.microsoft.com/office/drawing/2014/main" id="{FF3704A2-50DF-53A0-1101-72C40C19A959}"/>
              </a:ext>
            </a:extLst>
          </p:cNvPr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6" name="AutoShape 16">
            <a:extLst>
              <a:ext uri="{FF2B5EF4-FFF2-40B4-BE49-F238E27FC236}">
                <a16:creationId xmlns:a16="http://schemas.microsoft.com/office/drawing/2014/main" id="{F9142BFE-704A-E4F1-AA50-C5BC72991A81}"/>
              </a:ext>
            </a:extLst>
          </p:cNvPr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7" name="AutoShape 17">
            <a:extLst>
              <a:ext uri="{FF2B5EF4-FFF2-40B4-BE49-F238E27FC236}">
                <a16:creationId xmlns:a16="http://schemas.microsoft.com/office/drawing/2014/main" id="{AB6F104F-F7D6-3148-2217-2CBCDEFBBB76}"/>
              </a:ext>
            </a:extLst>
          </p:cNvPr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8" name="AutoShape 18">
            <a:extLst>
              <a:ext uri="{FF2B5EF4-FFF2-40B4-BE49-F238E27FC236}">
                <a16:creationId xmlns:a16="http://schemas.microsoft.com/office/drawing/2014/main" id="{F1DBE451-0743-7865-31AC-E8C30B295FD1}"/>
              </a:ext>
            </a:extLst>
          </p:cNvPr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9" name="AutoShape 19">
            <a:extLst>
              <a:ext uri="{FF2B5EF4-FFF2-40B4-BE49-F238E27FC236}">
                <a16:creationId xmlns:a16="http://schemas.microsoft.com/office/drawing/2014/main" id="{40B6BE1F-3458-321C-7C1E-6EE9474C8D68}"/>
              </a:ext>
            </a:extLst>
          </p:cNvPr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0" name="AutoShape 20">
            <a:extLst>
              <a:ext uri="{FF2B5EF4-FFF2-40B4-BE49-F238E27FC236}">
                <a16:creationId xmlns:a16="http://schemas.microsoft.com/office/drawing/2014/main" id="{8FC1576E-A249-DC1A-07B1-6DAB22573729}"/>
              </a:ext>
            </a:extLst>
          </p:cNvPr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1" name="AutoShape 21">
            <a:extLst>
              <a:ext uri="{FF2B5EF4-FFF2-40B4-BE49-F238E27FC236}">
                <a16:creationId xmlns:a16="http://schemas.microsoft.com/office/drawing/2014/main" id="{60FD7376-91E5-20FD-BA01-75D4C5F9BA9F}"/>
              </a:ext>
            </a:extLst>
          </p:cNvPr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2" name="AutoShape 22">
            <a:extLst>
              <a:ext uri="{FF2B5EF4-FFF2-40B4-BE49-F238E27FC236}">
                <a16:creationId xmlns:a16="http://schemas.microsoft.com/office/drawing/2014/main" id="{DD10060C-A53D-922F-F13B-F8CC5F450C2C}"/>
              </a:ext>
            </a:extLst>
          </p:cNvPr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3" name="Freeform 23">
            <a:extLst>
              <a:ext uri="{FF2B5EF4-FFF2-40B4-BE49-F238E27FC236}">
                <a16:creationId xmlns:a16="http://schemas.microsoft.com/office/drawing/2014/main" id="{F2609C84-3CEB-0171-AFA0-1B9CF7418B5F}"/>
              </a:ext>
            </a:extLst>
          </p:cNvPr>
          <p:cNvSpPr/>
          <p:nvPr/>
        </p:nvSpPr>
        <p:spPr>
          <a:xfrm>
            <a:off x="17204191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4" name="Freeform 24">
            <a:extLst>
              <a:ext uri="{FF2B5EF4-FFF2-40B4-BE49-F238E27FC236}">
                <a16:creationId xmlns:a16="http://schemas.microsoft.com/office/drawing/2014/main" id="{9453C3D6-14B3-8C7B-2B28-38F5F54E96C6}"/>
              </a:ext>
            </a:extLst>
          </p:cNvPr>
          <p:cNvSpPr/>
          <p:nvPr/>
        </p:nvSpPr>
        <p:spPr>
          <a:xfrm>
            <a:off x="17005114" y="815653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5" name="Freeform 25">
            <a:extLst>
              <a:ext uri="{FF2B5EF4-FFF2-40B4-BE49-F238E27FC236}">
                <a16:creationId xmlns:a16="http://schemas.microsoft.com/office/drawing/2014/main" id="{926C8EAF-5046-EA98-AE37-A2BDDE8CAC76}"/>
              </a:ext>
            </a:extLst>
          </p:cNvPr>
          <p:cNvSpPr/>
          <p:nvPr/>
        </p:nvSpPr>
        <p:spPr>
          <a:xfrm rot="5400000">
            <a:off x="1028700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6" name="Freeform 26">
            <a:extLst>
              <a:ext uri="{FF2B5EF4-FFF2-40B4-BE49-F238E27FC236}">
                <a16:creationId xmlns:a16="http://schemas.microsoft.com/office/drawing/2014/main" id="{40A4533B-0460-7107-9084-2B5A35A71E06}"/>
              </a:ext>
            </a:extLst>
          </p:cNvPr>
          <p:cNvSpPr/>
          <p:nvPr/>
        </p:nvSpPr>
        <p:spPr>
          <a:xfrm>
            <a:off x="17659708" y="194186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27" name="Freeform 27">
            <a:extLst>
              <a:ext uri="{FF2B5EF4-FFF2-40B4-BE49-F238E27FC236}">
                <a16:creationId xmlns:a16="http://schemas.microsoft.com/office/drawing/2014/main" id="{DF182CC1-965C-7A4A-B0A7-73E1F2180896}"/>
              </a:ext>
            </a:extLst>
          </p:cNvPr>
          <p:cNvSpPr/>
          <p:nvPr/>
        </p:nvSpPr>
        <p:spPr>
          <a:xfrm rot="5400000" flipH="1" flipV="1">
            <a:off x="17259300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8" name="Freeform 28">
            <a:extLst>
              <a:ext uri="{FF2B5EF4-FFF2-40B4-BE49-F238E27FC236}">
                <a16:creationId xmlns:a16="http://schemas.microsoft.com/office/drawing/2014/main" id="{77777867-0C73-2A22-52AC-4EB9D0E586F5}"/>
              </a:ext>
            </a:extLst>
          </p:cNvPr>
          <p:cNvSpPr/>
          <p:nvPr/>
        </p:nvSpPr>
        <p:spPr>
          <a:xfrm rot="-10800000">
            <a:off x="1028700" y="1000125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9" name="Freeform 29">
            <a:extLst>
              <a:ext uri="{FF2B5EF4-FFF2-40B4-BE49-F238E27FC236}">
                <a16:creationId xmlns:a16="http://schemas.microsoft.com/office/drawing/2014/main" id="{82F610AB-D8CC-AA5A-A368-91883E844411}"/>
              </a:ext>
            </a:extLst>
          </p:cNvPr>
          <p:cNvSpPr/>
          <p:nvPr/>
        </p:nvSpPr>
        <p:spPr>
          <a:xfrm rot="5400000" flipH="1" flipV="1">
            <a:off x="-55109" y="90576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30" name="Freeform 30">
            <a:extLst>
              <a:ext uri="{FF2B5EF4-FFF2-40B4-BE49-F238E27FC236}">
                <a16:creationId xmlns:a16="http://schemas.microsoft.com/office/drawing/2014/main" id="{7186A657-1208-ED9F-E78B-19992784033C}"/>
              </a:ext>
            </a:extLst>
          </p:cNvPr>
          <p:cNvSpPr/>
          <p:nvPr/>
        </p:nvSpPr>
        <p:spPr>
          <a:xfrm rot="-10800000" flipH="1" flipV="1">
            <a:off x="-55109" y="-8368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31" name="Freeform 31">
            <a:extLst>
              <a:ext uri="{FF2B5EF4-FFF2-40B4-BE49-F238E27FC236}">
                <a16:creationId xmlns:a16="http://schemas.microsoft.com/office/drawing/2014/main" id="{D6A0581E-0242-CE4E-E692-77953A018DD1}"/>
              </a:ext>
            </a:extLst>
          </p:cNvPr>
          <p:cNvSpPr/>
          <p:nvPr/>
        </p:nvSpPr>
        <p:spPr>
          <a:xfrm>
            <a:off x="17746096" y="841015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8" y="0"/>
                </a:lnTo>
                <a:lnTo>
                  <a:pt x="1083808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32" name="Freeform 32">
            <a:extLst>
              <a:ext uri="{FF2B5EF4-FFF2-40B4-BE49-F238E27FC236}">
                <a16:creationId xmlns:a16="http://schemas.microsoft.com/office/drawing/2014/main" id="{188CA0B2-15F6-B261-23A2-2D09BE4F37AA}"/>
              </a:ext>
            </a:extLst>
          </p:cNvPr>
          <p:cNvSpPr/>
          <p:nvPr/>
        </p:nvSpPr>
        <p:spPr>
          <a:xfrm>
            <a:off x="0" y="815653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3" name="Freeform 33">
            <a:extLst>
              <a:ext uri="{FF2B5EF4-FFF2-40B4-BE49-F238E27FC236}">
                <a16:creationId xmlns:a16="http://schemas.microsoft.com/office/drawing/2014/main" id="{AE60CCAA-CF12-67DD-1D0B-79B4AB4E92FA}"/>
              </a:ext>
            </a:extLst>
          </p:cNvPr>
          <p:cNvSpPr/>
          <p:nvPr/>
        </p:nvSpPr>
        <p:spPr>
          <a:xfrm rot="-10800000">
            <a:off x="0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34" name="Freeform 34">
            <a:extLst>
              <a:ext uri="{FF2B5EF4-FFF2-40B4-BE49-F238E27FC236}">
                <a16:creationId xmlns:a16="http://schemas.microsoft.com/office/drawing/2014/main" id="{C9446E79-3918-83CF-FC6F-B67A7B3CAA32}"/>
              </a:ext>
            </a:extLst>
          </p:cNvPr>
          <p:cNvSpPr/>
          <p:nvPr/>
        </p:nvSpPr>
        <p:spPr>
          <a:xfrm rot="-5400000">
            <a:off x="15921305" y="816500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35" name="Freeform 35">
            <a:extLst>
              <a:ext uri="{FF2B5EF4-FFF2-40B4-BE49-F238E27FC236}">
                <a16:creationId xmlns:a16="http://schemas.microsoft.com/office/drawing/2014/main" id="{A413949D-DD50-C477-2074-45E65F141E13}"/>
              </a:ext>
            </a:extLst>
          </p:cNvPr>
          <p:cNvSpPr/>
          <p:nvPr/>
        </p:nvSpPr>
        <p:spPr>
          <a:xfrm rot="-10800000">
            <a:off x="15921305" y="920319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36" name="Freeform 36">
            <a:extLst>
              <a:ext uri="{FF2B5EF4-FFF2-40B4-BE49-F238E27FC236}">
                <a16:creationId xmlns:a16="http://schemas.microsoft.com/office/drawing/2014/main" id="{E6557904-30E3-CDD8-98AA-B2DCC9AC4C36}"/>
              </a:ext>
            </a:extLst>
          </p:cNvPr>
          <p:cNvSpPr/>
          <p:nvPr/>
        </p:nvSpPr>
        <p:spPr>
          <a:xfrm rot="5400000">
            <a:off x="17005114" y="920319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7" name="Freeform 4">
            <a:extLst>
              <a:ext uri="{FF2B5EF4-FFF2-40B4-BE49-F238E27FC236}">
                <a16:creationId xmlns:a16="http://schemas.microsoft.com/office/drawing/2014/main" id="{35BBBDD5-1184-BE64-30BA-120277BA9F4A}"/>
              </a:ext>
            </a:extLst>
          </p:cNvPr>
          <p:cNvSpPr/>
          <p:nvPr/>
        </p:nvSpPr>
        <p:spPr>
          <a:xfrm>
            <a:off x="16286823" y="8913035"/>
            <a:ext cx="2001177" cy="1429891"/>
          </a:xfrm>
          <a:custGeom>
            <a:avLst/>
            <a:gdLst/>
            <a:ahLst/>
            <a:cxnLst/>
            <a:rect l="l" t="t" r="r" b="b"/>
            <a:pathLst>
              <a:path w="17987676" h="1976792">
                <a:moveTo>
                  <a:pt x="0" y="0"/>
                </a:moveTo>
                <a:lnTo>
                  <a:pt x="17987676" y="0"/>
                </a:lnTo>
                <a:lnTo>
                  <a:pt x="17987676" y="1976792"/>
                </a:lnTo>
                <a:lnTo>
                  <a:pt x="0" y="1976792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-636332" t="-3636" b="-15051"/>
            </a:stretch>
          </a:blipFill>
        </p:spPr>
      </p:sp>
    </p:spTree>
    <p:extLst>
      <p:ext uri="{BB962C8B-B14F-4D97-AF65-F5344CB8AC3E}">
        <p14:creationId xmlns:p14="http://schemas.microsoft.com/office/powerpoint/2010/main" val="3106106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92A555-B8E5-3CE3-A247-5E83BB1FB2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D4F6C50B-9778-09C5-568D-211C192828FA}"/>
              </a:ext>
            </a:extLst>
          </p:cNvPr>
          <p:cNvGrpSpPr/>
          <p:nvPr/>
        </p:nvGrpSpPr>
        <p:grpSpPr>
          <a:xfrm rot="2700000">
            <a:off x="14381224" y="7574679"/>
            <a:ext cx="7415398" cy="3565095"/>
            <a:chOff x="0" y="0"/>
            <a:chExt cx="660400" cy="3175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EEE37752-24EF-DF0E-522C-83D51DC6DE6A}"/>
                </a:ext>
              </a:extLst>
            </p:cNvPr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559B1BDB-633F-FA15-3A7A-8506DBE3C48C}"/>
                </a:ext>
              </a:extLst>
            </p:cNvPr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>
            <a:extLst>
              <a:ext uri="{FF2B5EF4-FFF2-40B4-BE49-F238E27FC236}">
                <a16:creationId xmlns:a16="http://schemas.microsoft.com/office/drawing/2014/main" id="{9E85E1DB-7AE3-D0B9-7B5A-8AD11BB39F62}"/>
              </a:ext>
            </a:extLst>
          </p:cNvPr>
          <p:cNvSpPr/>
          <p:nvPr/>
        </p:nvSpPr>
        <p:spPr>
          <a:xfrm>
            <a:off x="13918610" y="8394229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959CED45-7314-F79A-16EE-D3B732BD6178}"/>
              </a:ext>
            </a:extLst>
          </p:cNvPr>
          <p:cNvSpPr/>
          <p:nvPr/>
        </p:nvSpPr>
        <p:spPr>
          <a:xfrm>
            <a:off x="13704664" y="870690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41255A18-DF2B-76FF-0C4C-82007CB56EAA}"/>
              </a:ext>
            </a:extLst>
          </p:cNvPr>
          <p:cNvSpPr/>
          <p:nvPr/>
        </p:nvSpPr>
        <p:spPr>
          <a:xfrm>
            <a:off x="13525062" y="906537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>
            <a:extLst>
              <a:ext uri="{FF2B5EF4-FFF2-40B4-BE49-F238E27FC236}">
                <a16:creationId xmlns:a16="http://schemas.microsoft.com/office/drawing/2014/main" id="{FEF2973D-7C02-E515-E971-1AF5421C59D0}"/>
              </a:ext>
            </a:extLst>
          </p:cNvPr>
          <p:cNvSpPr/>
          <p:nvPr/>
        </p:nvSpPr>
        <p:spPr>
          <a:xfrm>
            <a:off x="13398407" y="9451643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>
            <a:extLst>
              <a:ext uri="{FF2B5EF4-FFF2-40B4-BE49-F238E27FC236}">
                <a16:creationId xmlns:a16="http://schemas.microsoft.com/office/drawing/2014/main" id="{D4712CEF-095F-6BFC-9B3E-D637681B584D}"/>
              </a:ext>
            </a:extLst>
          </p:cNvPr>
          <p:cNvSpPr/>
          <p:nvPr/>
        </p:nvSpPr>
        <p:spPr>
          <a:xfrm>
            <a:off x="13254553" y="989132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55D7C05D-8F11-BA02-BDF2-059284380901}"/>
              </a:ext>
            </a:extLst>
          </p:cNvPr>
          <p:cNvSpPr txBox="1"/>
          <p:nvPr/>
        </p:nvSpPr>
        <p:spPr>
          <a:xfrm>
            <a:off x="4350443" y="726565"/>
            <a:ext cx="8980378" cy="10002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00"/>
              </a:lnSpc>
            </a:pPr>
            <a:r>
              <a:rPr lang="en-US" sz="7800" b="1" dirty="0">
                <a:solidFill>
                  <a:srgbClr val="227C9D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Scope</a:t>
            </a:r>
          </a:p>
        </p:txBody>
      </p:sp>
      <p:grpSp>
        <p:nvGrpSpPr>
          <p:cNvPr id="12" name="Group 12">
            <a:extLst>
              <a:ext uri="{FF2B5EF4-FFF2-40B4-BE49-F238E27FC236}">
                <a16:creationId xmlns:a16="http://schemas.microsoft.com/office/drawing/2014/main" id="{66A4F0BE-1B9D-7C66-0EE9-57817F4FB0AE}"/>
              </a:ext>
            </a:extLst>
          </p:cNvPr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5CDDEE3D-A4F8-5AA2-7EEE-0D3808AA136F}"/>
                </a:ext>
              </a:extLst>
            </p:cNvPr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14" name="TextBox 14">
              <a:extLst>
                <a:ext uri="{FF2B5EF4-FFF2-40B4-BE49-F238E27FC236}">
                  <a16:creationId xmlns:a16="http://schemas.microsoft.com/office/drawing/2014/main" id="{4EDA8205-3D1D-082A-045F-A39A4C47B246}"/>
                </a:ext>
              </a:extLst>
            </p:cNvPr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15" name="AutoShape 15">
            <a:extLst>
              <a:ext uri="{FF2B5EF4-FFF2-40B4-BE49-F238E27FC236}">
                <a16:creationId xmlns:a16="http://schemas.microsoft.com/office/drawing/2014/main" id="{F6A62D0C-259A-39E3-3C62-9AE58D839DAD}"/>
              </a:ext>
            </a:extLst>
          </p:cNvPr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6" name="AutoShape 16">
            <a:extLst>
              <a:ext uri="{FF2B5EF4-FFF2-40B4-BE49-F238E27FC236}">
                <a16:creationId xmlns:a16="http://schemas.microsoft.com/office/drawing/2014/main" id="{74BBE513-E0F3-E791-7ED3-F9B35EBD000C}"/>
              </a:ext>
            </a:extLst>
          </p:cNvPr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7" name="AutoShape 17">
            <a:extLst>
              <a:ext uri="{FF2B5EF4-FFF2-40B4-BE49-F238E27FC236}">
                <a16:creationId xmlns:a16="http://schemas.microsoft.com/office/drawing/2014/main" id="{B2B7C2FC-7925-EF41-5E42-E3A2DAFC970C}"/>
              </a:ext>
            </a:extLst>
          </p:cNvPr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8" name="AutoShape 18">
            <a:extLst>
              <a:ext uri="{FF2B5EF4-FFF2-40B4-BE49-F238E27FC236}">
                <a16:creationId xmlns:a16="http://schemas.microsoft.com/office/drawing/2014/main" id="{D255DE95-D847-1D95-EFC1-3E65A28C6F09}"/>
              </a:ext>
            </a:extLst>
          </p:cNvPr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9" name="AutoShape 19">
            <a:extLst>
              <a:ext uri="{FF2B5EF4-FFF2-40B4-BE49-F238E27FC236}">
                <a16:creationId xmlns:a16="http://schemas.microsoft.com/office/drawing/2014/main" id="{A486DA98-F383-E18F-5351-D3C58AC33CFD}"/>
              </a:ext>
            </a:extLst>
          </p:cNvPr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0" name="AutoShape 20">
            <a:extLst>
              <a:ext uri="{FF2B5EF4-FFF2-40B4-BE49-F238E27FC236}">
                <a16:creationId xmlns:a16="http://schemas.microsoft.com/office/drawing/2014/main" id="{69914233-1485-2228-FF1D-236D384455FC}"/>
              </a:ext>
            </a:extLst>
          </p:cNvPr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1" name="AutoShape 21">
            <a:extLst>
              <a:ext uri="{FF2B5EF4-FFF2-40B4-BE49-F238E27FC236}">
                <a16:creationId xmlns:a16="http://schemas.microsoft.com/office/drawing/2014/main" id="{94B52A5B-120C-48AF-447E-E1EFDC89B54E}"/>
              </a:ext>
            </a:extLst>
          </p:cNvPr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2" name="AutoShape 22">
            <a:extLst>
              <a:ext uri="{FF2B5EF4-FFF2-40B4-BE49-F238E27FC236}">
                <a16:creationId xmlns:a16="http://schemas.microsoft.com/office/drawing/2014/main" id="{230C9A6E-AAE1-59F3-7EAC-11CF33A1A3F1}"/>
              </a:ext>
            </a:extLst>
          </p:cNvPr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3" name="Freeform 23">
            <a:extLst>
              <a:ext uri="{FF2B5EF4-FFF2-40B4-BE49-F238E27FC236}">
                <a16:creationId xmlns:a16="http://schemas.microsoft.com/office/drawing/2014/main" id="{E3791817-659C-41AF-A1F8-5E8BB38AD0EE}"/>
              </a:ext>
            </a:extLst>
          </p:cNvPr>
          <p:cNvSpPr/>
          <p:nvPr/>
        </p:nvSpPr>
        <p:spPr>
          <a:xfrm>
            <a:off x="17204191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4" name="Freeform 24">
            <a:extLst>
              <a:ext uri="{FF2B5EF4-FFF2-40B4-BE49-F238E27FC236}">
                <a16:creationId xmlns:a16="http://schemas.microsoft.com/office/drawing/2014/main" id="{2AD0D008-D7AC-C0C9-7D2C-44F19BA54AA1}"/>
              </a:ext>
            </a:extLst>
          </p:cNvPr>
          <p:cNvSpPr/>
          <p:nvPr/>
        </p:nvSpPr>
        <p:spPr>
          <a:xfrm>
            <a:off x="17005114" y="815653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5" name="Freeform 25">
            <a:extLst>
              <a:ext uri="{FF2B5EF4-FFF2-40B4-BE49-F238E27FC236}">
                <a16:creationId xmlns:a16="http://schemas.microsoft.com/office/drawing/2014/main" id="{F89C7F11-D678-BCB5-0597-0CA4D526E5A0}"/>
              </a:ext>
            </a:extLst>
          </p:cNvPr>
          <p:cNvSpPr/>
          <p:nvPr/>
        </p:nvSpPr>
        <p:spPr>
          <a:xfrm rot="5400000">
            <a:off x="1028700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6" name="Freeform 26">
            <a:extLst>
              <a:ext uri="{FF2B5EF4-FFF2-40B4-BE49-F238E27FC236}">
                <a16:creationId xmlns:a16="http://schemas.microsoft.com/office/drawing/2014/main" id="{DE1E235C-A960-1710-BA97-CF4D49F5F868}"/>
              </a:ext>
            </a:extLst>
          </p:cNvPr>
          <p:cNvSpPr/>
          <p:nvPr/>
        </p:nvSpPr>
        <p:spPr>
          <a:xfrm>
            <a:off x="17659708" y="194186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27" name="Freeform 27">
            <a:extLst>
              <a:ext uri="{FF2B5EF4-FFF2-40B4-BE49-F238E27FC236}">
                <a16:creationId xmlns:a16="http://schemas.microsoft.com/office/drawing/2014/main" id="{7FFDEF8D-7AA6-CCBF-0941-3A912CB99B2F}"/>
              </a:ext>
            </a:extLst>
          </p:cNvPr>
          <p:cNvSpPr/>
          <p:nvPr/>
        </p:nvSpPr>
        <p:spPr>
          <a:xfrm rot="5400000" flipH="1" flipV="1">
            <a:off x="17259300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8" name="Freeform 28">
            <a:extLst>
              <a:ext uri="{FF2B5EF4-FFF2-40B4-BE49-F238E27FC236}">
                <a16:creationId xmlns:a16="http://schemas.microsoft.com/office/drawing/2014/main" id="{B922EACB-C139-82E6-D056-46A4472D02E8}"/>
              </a:ext>
            </a:extLst>
          </p:cNvPr>
          <p:cNvSpPr/>
          <p:nvPr/>
        </p:nvSpPr>
        <p:spPr>
          <a:xfrm rot="-10800000">
            <a:off x="1028700" y="1000125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9" name="Freeform 29">
            <a:extLst>
              <a:ext uri="{FF2B5EF4-FFF2-40B4-BE49-F238E27FC236}">
                <a16:creationId xmlns:a16="http://schemas.microsoft.com/office/drawing/2014/main" id="{B6B80F8B-95EB-E594-AE98-EB2E13112152}"/>
              </a:ext>
            </a:extLst>
          </p:cNvPr>
          <p:cNvSpPr/>
          <p:nvPr/>
        </p:nvSpPr>
        <p:spPr>
          <a:xfrm rot="5400000" flipH="1" flipV="1">
            <a:off x="-55109" y="90576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30" name="Freeform 30">
            <a:extLst>
              <a:ext uri="{FF2B5EF4-FFF2-40B4-BE49-F238E27FC236}">
                <a16:creationId xmlns:a16="http://schemas.microsoft.com/office/drawing/2014/main" id="{77EC72F9-3BCA-7C18-21B4-4097BD274843}"/>
              </a:ext>
            </a:extLst>
          </p:cNvPr>
          <p:cNvSpPr/>
          <p:nvPr/>
        </p:nvSpPr>
        <p:spPr>
          <a:xfrm rot="-10800000" flipH="1" flipV="1">
            <a:off x="-55109" y="-8368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31" name="Freeform 31">
            <a:extLst>
              <a:ext uri="{FF2B5EF4-FFF2-40B4-BE49-F238E27FC236}">
                <a16:creationId xmlns:a16="http://schemas.microsoft.com/office/drawing/2014/main" id="{D8209963-9FFF-360F-6269-52B4B9AF388A}"/>
              </a:ext>
            </a:extLst>
          </p:cNvPr>
          <p:cNvSpPr/>
          <p:nvPr/>
        </p:nvSpPr>
        <p:spPr>
          <a:xfrm>
            <a:off x="17746096" y="841015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8" y="0"/>
                </a:lnTo>
                <a:lnTo>
                  <a:pt x="1083808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32" name="Freeform 32">
            <a:extLst>
              <a:ext uri="{FF2B5EF4-FFF2-40B4-BE49-F238E27FC236}">
                <a16:creationId xmlns:a16="http://schemas.microsoft.com/office/drawing/2014/main" id="{2A263D48-28C1-0590-D5D1-45BD8B18B990}"/>
              </a:ext>
            </a:extLst>
          </p:cNvPr>
          <p:cNvSpPr/>
          <p:nvPr/>
        </p:nvSpPr>
        <p:spPr>
          <a:xfrm>
            <a:off x="0" y="815653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3" name="Freeform 33">
            <a:extLst>
              <a:ext uri="{FF2B5EF4-FFF2-40B4-BE49-F238E27FC236}">
                <a16:creationId xmlns:a16="http://schemas.microsoft.com/office/drawing/2014/main" id="{2232F3B1-603D-EE36-AD1E-6F8CFCB22F7A}"/>
              </a:ext>
            </a:extLst>
          </p:cNvPr>
          <p:cNvSpPr/>
          <p:nvPr/>
        </p:nvSpPr>
        <p:spPr>
          <a:xfrm rot="-10800000">
            <a:off x="0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34" name="Freeform 34">
            <a:extLst>
              <a:ext uri="{FF2B5EF4-FFF2-40B4-BE49-F238E27FC236}">
                <a16:creationId xmlns:a16="http://schemas.microsoft.com/office/drawing/2014/main" id="{D49F289C-6691-DBF4-DD70-F927110F7184}"/>
              </a:ext>
            </a:extLst>
          </p:cNvPr>
          <p:cNvSpPr/>
          <p:nvPr/>
        </p:nvSpPr>
        <p:spPr>
          <a:xfrm rot="-5400000">
            <a:off x="15921305" y="816500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35" name="Freeform 35">
            <a:extLst>
              <a:ext uri="{FF2B5EF4-FFF2-40B4-BE49-F238E27FC236}">
                <a16:creationId xmlns:a16="http://schemas.microsoft.com/office/drawing/2014/main" id="{A415A961-CE32-F1F8-6E3E-D5F84C5BA0C2}"/>
              </a:ext>
            </a:extLst>
          </p:cNvPr>
          <p:cNvSpPr/>
          <p:nvPr/>
        </p:nvSpPr>
        <p:spPr>
          <a:xfrm rot="-10800000">
            <a:off x="15921305" y="920319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36" name="Freeform 36">
            <a:extLst>
              <a:ext uri="{FF2B5EF4-FFF2-40B4-BE49-F238E27FC236}">
                <a16:creationId xmlns:a16="http://schemas.microsoft.com/office/drawing/2014/main" id="{DA318FA8-1B72-DFFD-6E54-653132DF4BE3}"/>
              </a:ext>
            </a:extLst>
          </p:cNvPr>
          <p:cNvSpPr/>
          <p:nvPr/>
        </p:nvSpPr>
        <p:spPr>
          <a:xfrm rot="5400000">
            <a:off x="17005114" y="920319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7" name="Freeform 4">
            <a:extLst>
              <a:ext uri="{FF2B5EF4-FFF2-40B4-BE49-F238E27FC236}">
                <a16:creationId xmlns:a16="http://schemas.microsoft.com/office/drawing/2014/main" id="{9FC51020-CF35-6F80-F427-9C4306C1BF5A}"/>
              </a:ext>
            </a:extLst>
          </p:cNvPr>
          <p:cNvSpPr/>
          <p:nvPr/>
        </p:nvSpPr>
        <p:spPr>
          <a:xfrm>
            <a:off x="16286823" y="8913035"/>
            <a:ext cx="2001177" cy="1429891"/>
          </a:xfrm>
          <a:custGeom>
            <a:avLst/>
            <a:gdLst/>
            <a:ahLst/>
            <a:cxnLst/>
            <a:rect l="l" t="t" r="r" b="b"/>
            <a:pathLst>
              <a:path w="17987676" h="1976792">
                <a:moveTo>
                  <a:pt x="0" y="0"/>
                </a:moveTo>
                <a:lnTo>
                  <a:pt x="17987676" y="0"/>
                </a:lnTo>
                <a:lnTo>
                  <a:pt x="17987676" y="1976792"/>
                </a:lnTo>
                <a:lnTo>
                  <a:pt x="0" y="1976792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-636332" t="-3636" b="-15051"/>
            </a:stretch>
          </a:blipFill>
        </p:spPr>
      </p:sp>
    </p:spTree>
    <p:extLst>
      <p:ext uri="{BB962C8B-B14F-4D97-AF65-F5344CB8AC3E}">
        <p14:creationId xmlns:p14="http://schemas.microsoft.com/office/powerpoint/2010/main" val="534551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5E19B9-D210-46EA-4731-535F6EE8F8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500219E9-9EBB-B264-897A-A7874E4A5C6C}"/>
              </a:ext>
            </a:extLst>
          </p:cNvPr>
          <p:cNvGrpSpPr/>
          <p:nvPr/>
        </p:nvGrpSpPr>
        <p:grpSpPr>
          <a:xfrm rot="2700000">
            <a:off x="14381224" y="7574679"/>
            <a:ext cx="7415398" cy="3565095"/>
            <a:chOff x="0" y="0"/>
            <a:chExt cx="660400" cy="3175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5EE46D76-9B70-27E0-B33F-79263722CEFF}"/>
                </a:ext>
              </a:extLst>
            </p:cNvPr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9270B3F7-695D-99B5-3270-9102A071A827}"/>
                </a:ext>
              </a:extLst>
            </p:cNvPr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>
            <a:extLst>
              <a:ext uri="{FF2B5EF4-FFF2-40B4-BE49-F238E27FC236}">
                <a16:creationId xmlns:a16="http://schemas.microsoft.com/office/drawing/2014/main" id="{8BDFC8E9-A06E-9763-D195-EE4773BF6B56}"/>
              </a:ext>
            </a:extLst>
          </p:cNvPr>
          <p:cNvSpPr/>
          <p:nvPr/>
        </p:nvSpPr>
        <p:spPr>
          <a:xfrm>
            <a:off x="13918610" y="8394229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72AD973C-F140-37EE-6D45-A053C1C45066}"/>
              </a:ext>
            </a:extLst>
          </p:cNvPr>
          <p:cNvSpPr/>
          <p:nvPr/>
        </p:nvSpPr>
        <p:spPr>
          <a:xfrm>
            <a:off x="13704664" y="870690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2A3E97A4-05E0-B09E-AD5D-828FE6AF69F4}"/>
              </a:ext>
            </a:extLst>
          </p:cNvPr>
          <p:cNvSpPr/>
          <p:nvPr/>
        </p:nvSpPr>
        <p:spPr>
          <a:xfrm>
            <a:off x="13525062" y="906537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>
            <a:extLst>
              <a:ext uri="{FF2B5EF4-FFF2-40B4-BE49-F238E27FC236}">
                <a16:creationId xmlns:a16="http://schemas.microsoft.com/office/drawing/2014/main" id="{01AE3F94-6626-FEA6-CA38-79CFDF8D2818}"/>
              </a:ext>
            </a:extLst>
          </p:cNvPr>
          <p:cNvSpPr/>
          <p:nvPr/>
        </p:nvSpPr>
        <p:spPr>
          <a:xfrm>
            <a:off x="13398407" y="9451643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>
            <a:extLst>
              <a:ext uri="{FF2B5EF4-FFF2-40B4-BE49-F238E27FC236}">
                <a16:creationId xmlns:a16="http://schemas.microsoft.com/office/drawing/2014/main" id="{A88D2F87-DE6D-27CF-861A-C89EA56A523D}"/>
              </a:ext>
            </a:extLst>
          </p:cNvPr>
          <p:cNvSpPr/>
          <p:nvPr/>
        </p:nvSpPr>
        <p:spPr>
          <a:xfrm>
            <a:off x="13254553" y="989132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4884D079-ACF3-1C6F-AE28-0FECF45B2E71}"/>
              </a:ext>
            </a:extLst>
          </p:cNvPr>
          <p:cNvSpPr txBox="1"/>
          <p:nvPr/>
        </p:nvSpPr>
        <p:spPr>
          <a:xfrm>
            <a:off x="4350443" y="726565"/>
            <a:ext cx="8980378" cy="10002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00"/>
              </a:lnSpc>
            </a:pPr>
            <a:r>
              <a:rPr lang="en-US" sz="7800" b="1" dirty="0">
                <a:solidFill>
                  <a:srgbClr val="227C9D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Novelty</a:t>
            </a:r>
          </a:p>
        </p:txBody>
      </p:sp>
      <p:grpSp>
        <p:nvGrpSpPr>
          <p:cNvPr id="12" name="Group 12">
            <a:extLst>
              <a:ext uri="{FF2B5EF4-FFF2-40B4-BE49-F238E27FC236}">
                <a16:creationId xmlns:a16="http://schemas.microsoft.com/office/drawing/2014/main" id="{FEFC0F5B-65E3-E362-6F92-8FAF34A37047}"/>
              </a:ext>
            </a:extLst>
          </p:cNvPr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B27955CD-B900-8834-0238-7540FED0E3DF}"/>
                </a:ext>
              </a:extLst>
            </p:cNvPr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14" name="TextBox 14">
              <a:extLst>
                <a:ext uri="{FF2B5EF4-FFF2-40B4-BE49-F238E27FC236}">
                  <a16:creationId xmlns:a16="http://schemas.microsoft.com/office/drawing/2014/main" id="{123E505C-9036-B8C1-99BE-5FE7EBAC0A2B}"/>
                </a:ext>
              </a:extLst>
            </p:cNvPr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15" name="AutoShape 15">
            <a:extLst>
              <a:ext uri="{FF2B5EF4-FFF2-40B4-BE49-F238E27FC236}">
                <a16:creationId xmlns:a16="http://schemas.microsoft.com/office/drawing/2014/main" id="{5D1E1C8A-7299-5E9C-A1F4-8495E34FA7EF}"/>
              </a:ext>
            </a:extLst>
          </p:cNvPr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6" name="AutoShape 16">
            <a:extLst>
              <a:ext uri="{FF2B5EF4-FFF2-40B4-BE49-F238E27FC236}">
                <a16:creationId xmlns:a16="http://schemas.microsoft.com/office/drawing/2014/main" id="{5B9C402B-AB80-BAD2-7580-EEF51E8D5822}"/>
              </a:ext>
            </a:extLst>
          </p:cNvPr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7" name="AutoShape 17">
            <a:extLst>
              <a:ext uri="{FF2B5EF4-FFF2-40B4-BE49-F238E27FC236}">
                <a16:creationId xmlns:a16="http://schemas.microsoft.com/office/drawing/2014/main" id="{DA591A23-080B-FF63-75B3-EFE12D966892}"/>
              </a:ext>
            </a:extLst>
          </p:cNvPr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8" name="AutoShape 18">
            <a:extLst>
              <a:ext uri="{FF2B5EF4-FFF2-40B4-BE49-F238E27FC236}">
                <a16:creationId xmlns:a16="http://schemas.microsoft.com/office/drawing/2014/main" id="{C2B7B4EC-89E9-FB39-0A40-D811A7CFA7CC}"/>
              </a:ext>
            </a:extLst>
          </p:cNvPr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9" name="AutoShape 19">
            <a:extLst>
              <a:ext uri="{FF2B5EF4-FFF2-40B4-BE49-F238E27FC236}">
                <a16:creationId xmlns:a16="http://schemas.microsoft.com/office/drawing/2014/main" id="{C9C295DE-EBFA-47B1-D29C-F70B6AA7B103}"/>
              </a:ext>
            </a:extLst>
          </p:cNvPr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0" name="AutoShape 20">
            <a:extLst>
              <a:ext uri="{FF2B5EF4-FFF2-40B4-BE49-F238E27FC236}">
                <a16:creationId xmlns:a16="http://schemas.microsoft.com/office/drawing/2014/main" id="{6CC27B79-83A9-C493-CCE0-022BB72BAA68}"/>
              </a:ext>
            </a:extLst>
          </p:cNvPr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1" name="AutoShape 21">
            <a:extLst>
              <a:ext uri="{FF2B5EF4-FFF2-40B4-BE49-F238E27FC236}">
                <a16:creationId xmlns:a16="http://schemas.microsoft.com/office/drawing/2014/main" id="{FFFAA510-EA50-158C-9832-DF1A5E42496B}"/>
              </a:ext>
            </a:extLst>
          </p:cNvPr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2" name="AutoShape 22">
            <a:extLst>
              <a:ext uri="{FF2B5EF4-FFF2-40B4-BE49-F238E27FC236}">
                <a16:creationId xmlns:a16="http://schemas.microsoft.com/office/drawing/2014/main" id="{6484505D-E9C0-6909-7959-7B469438F797}"/>
              </a:ext>
            </a:extLst>
          </p:cNvPr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3" name="Freeform 23">
            <a:extLst>
              <a:ext uri="{FF2B5EF4-FFF2-40B4-BE49-F238E27FC236}">
                <a16:creationId xmlns:a16="http://schemas.microsoft.com/office/drawing/2014/main" id="{70B1981F-756E-14F7-E635-63239FCE4174}"/>
              </a:ext>
            </a:extLst>
          </p:cNvPr>
          <p:cNvSpPr/>
          <p:nvPr/>
        </p:nvSpPr>
        <p:spPr>
          <a:xfrm>
            <a:off x="17204191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4" name="Freeform 24">
            <a:extLst>
              <a:ext uri="{FF2B5EF4-FFF2-40B4-BE49-F238E27FC236}">
                <a16:creationId xmlns:a16="http://schemas.microsoft.com/office/drawing/2014/main" id="{45DA9519-8E67-36DF-6D66-7143308E9334}"/>
              </a:ext>
            </a:extLst>
          </p:cNvPr>
          <p:cNvSpPr/>
          <p:nvPr/>
        </p:nvSpPr>
        <p:spPr>
          <a:xfrm>
            <a:off x="17005114" y="815653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5" name="Freeform 25">
            <a:extLst>
              <a:ext uri="{FF2B5EF4-FFF2-40B4-BE49-F238E27FC236}">
                <a16:creationId xmlns:a16="http://schemas.microsoft.com/office/drawing/2014/main" id="{486D4245-209A-E2CD-89B7-5FBC08FA04C5}"/>
              </a:ext>
            </a:extLst>
          </p:cNvPr>
          <p:cNvSpPr/>
          <p:nvPr/>
        </p:nvSpPr>
        <p:spPr>
          <a:xfrm rot="5400000">
            <a:off x="1028700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6" name="Freeform 26">
            <a:extLst>
              <a:ext uri="{FF2B5EF4-FFF2-40B4-BE49-F238E27FC236}">
                <a16:creationId xmlns:a16="http://schemas.microsoft.com/office/drawing/2014/main" id="{53B93AE3-A474-C2BB-74DC-8746FD7E87E6}"/>
              </a:ext>
            </a:extLst>
          </p:cNvPr>
          <p:cNvSpPr/>
          <p:nvPr/>
        </p:nvSpPr>
        <p:spPr>
          <a:xfrm>
            <a:off x="17659708" y="194186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27" name="Freeform 27">
            <a:extLst>
              <a:ext uri="{FF2B5EF4-FFF2-40B4-BE49-F238E27FC236}">
                <a16:creationId xmlns:a16="http://schemas.microsoft.com/office/drawing/2014/main" id="{AE22472E-EF60-2B55-5241-ED477B1417AC}"/>
              </a:ext>
            </a:extLst>
          </p:cNvPr>
          <p:cNvSpPr/>
          <p:nvPr/>
        </p:nvSpPr>
        <p:spPr>
          <a:xfrm rot="5400000" flipH="1" flipV="1">
            <a:off x="17259300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8" name="Freeform 28">
            <a:extLst>
              <a:ext uri="{FF2B5EF4-FFF2-40B4-BE49-F238E27FC236}">
                <a16:creationId xmlns:a16="http://schemas.microsoft.com/office/drawing/2014/main" id="{A88A58F5-1AF9-0340-AB7D-C8FCD476AA6F}"/>
              </a:ext>
            </a:extLst>
          </p:cNvPr>
          <p:cNvSpPr/>
          <p:nvPr/>
        </p:nvSpPr>
        <p:spPr>
          <a:xfrm rot="-10800000">
            <a:off x="1028700" y="1000125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9" name="Freeform 29">
            <a:extLst>
              <a:ext uri="{FF2B5EF4-FFF2-40B4-BE49-F238E27FC236}">
                <a16:creationId xmlns:a16="http://schemas.microsoft.com/office/drawing/2014/main" id="{5289BD7D-B765-9B4F-124E-745903BA3BD2}"/>
              </a:ext>
            </a:extLst>
          </p:cNvPr>
          <p:cNvSpPr/>
          <p:nvPr/>
        </p:nvSpPr>
        <p:spPr>
          <a:xfrm rot="5400000" flipH="1" flipV="1">
            <a:off x="-55109" y="90576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30" name="Freeform 30">
            <a:extLst>
              <a:ext uri="{FF2B5EF4-FFF2-40B4-BE49-F238E27FC236}">
                <a16:creationId xmlns:a16="http://schemas.microsoft.com/office/drawing/2014/main" id="{F1DFFACE-799F-F0F1-6C50-AB74331382F8}"/>
              </a:ext>
            </a:extLst>
          </p:cNvPr>
          <p:cNvSpPr/>
          <p:nvPr/>
        </p:nvSpPr>
        <p:spPr>
          <a:xfrm rot="-10800000" flipH="1" flipV="1">
            <a:off x="-55109" y="-8368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31" name="Freeform 31">
            <a:extLst>
              <a:ext uri="{FF2B5EF4-FFF2-40B4-BE49-F238E27FC236}">
                <a16:creationId xmlns:a16="http://schemas.microsoft.com/office/drawing/2014/main" id="{F7190FFE-D684-33B7-E1D5-0E62229CDC06}"/>
              </a:ext>
            </a:extLst>
          </p:cNvPr>
          <p:cNvSpPr/>
          <p:nvPr/>
        </p:nvSpPr>
        <p:spPr>
          <a:xfrm>
            <a:off x="17746096" y="841015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8" y="0"/>
                </a:lnTo>
                <a:lnTo>
                  <a:pt x="1083808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32" name="Freeform 32">
            <a:extLst>
              <a:ext uri="{FF2B5EF4-FFF2-40B4-BE49-F238E27FC236}">
                <a16:creationId xmlns:a16="http://schemas.microsoft.com/office/drawing/2014/main" id="{24BB417E-7DE2-40CA-942A-A89DE40BF853}"/>
              </a:ext>
            </a:extLst>
          </p:cNvPr>
          <p:cNvSpPr/>
          <p:nvPr/>
        </p:nvSpPr>
        <p:spPr>
          <a:xfrm>
            <a:off x="0" y="815653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3" name="Freeform 33">
            <a:extLst>
              <a:ext uri="{FF2B5EF4-FFF2-40B4-BE49-F238E27FC236}">
                <a16:creationId xmlns:a16="http://schemas.microsoft.com/office/drawing/2014/main" id="{2E982FAB-E45E-7886-7D32-26594BFD7586}"/>
              </a:ext>
            </a:extLst>
          </p:cNvPr>
          <p:cNvSpPr/>
          <p:nvPr/>
        </p:nvSpPr>
        <p:spPr>
          <a:xfrm rot="-10800000">
            <a:off x="0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34" name="Freeform 34">
            <a:extLst>
              <a:ext uri="{FF2B5EF4-FFF2-40B4-BE49-F238E27FC236}">
                <a16:creationId xmlns:a16="http://schemas.microsoft.com/office/drawing/2014/main" id="{FC93770E-8B7D-7B58-0D36-5A5D6C4AC119}"/>
              </a:ext>
            </a:extLst>
          </p:cNvPr>
          <p:cNvSpPr/>
          <p:nvPr/>
        </p:nvSpPr>
        <p:spPr>
          <a:xfrm rot="-5400000">
            <a:off x="15921305" y="816500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35" name="Freeform 35">
            <a:extLst>
              <a:ext uri="{FF2B5EF4-FFF2-40B4-BE49-F238E27FC236}">
                <a16:creationId xmlns:a16="http://schemas.microsoft.com/office/drawing/2014/main" id="{C306630B-F3D8-426E-7C7D-757E1C4F34D8}"/>
              </a:ext>
            </a:extLst>
          </p:cNvPr>
          <p:cNvSpPr/>
          <p:nvPr/>
        </p:nvSpPr>
        <p:spPr>
          <a:xfrm rot="-10800000">
            <a:off x="15921305" y="920319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36" name="Freeform 36">
            <a:extLst>
              <a:ext uri="{FF2B5EF4-FFF2-40B4-BE49-F238E27FC236}">
                <a16:creationId xmlns:a16="http://schemas.microsoft.com/office/drawing/2014/main" id="{AB3C0068-3D05-0804-3772-F96CF67F16F8}"/>
              </a:ext>
            </a:extLst>
          </p:cNvPr>
          <p:cNvSpPr/>
          <p:nvPr/>
        </p:nvSpPr>
        <p:spPr>
          <a:xfrm rot="5400000">
            <a:off x="17005114" y="920319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7" name="Freeform 4">
            <a:extLst>
              <a:ext uri="{FF2B5EF4-FFF2-40B4-BE49-F238E27FC236}">
                <a16:creationId xmlns:a16="http://schemas.microsoft.com/office/drawing/2014/main" id="{75242540-88F1-BFC3-B6B7-FBFC950F6BC5}"/>
              </a:ext>
            </a:extLst>
          </p:cNvPr>
          <p:cNvSpPr/>
          <p:nvPr/>
        </p:nvSpPr>
        <p:spPr>
          <a:xfrm>
            <a:off x="16286823" y="8913035"/>
            <a:ext cx="2001177" cy="1429891"/>
          </a:xfrm>
          <a:custGeom>
            <a:avLst/>
            <a:gdLst/>
            <a:ahLst/>
            <a:cxnLst/>
            <a:rect l="l" t="t" r="r" b="b"/>
            <a:pathLst>
              <a:path w="17987676" h="1976792">
                <a:moveTo>
                  <a:pt x="0" y="0"/>
                </a:moveTo>
                <a:lnTo>
                  <a:pt x="17987676" y="0"/>
                </a:lnTo>
                <a:lnTo>
                  <a:pt x="17987676" y="1976792"/>
                </a:lnTo>
                <a:lnTo>
                  <a:pt x="0" y="1976792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-636332" t="-3636" b="-15051"/>
            </a:stretch>
          </a:blipFill>
        </p:spPr>
      </p:sp>
    </p:spTree>
    <p:extLst>
      <p:ext uri="{BB962C8B-B14F-4D97-AF65-F5344CB8AC3E}">
        <p14:creationId xmlns:p14="http://schemas.microsoft.com/office/powerpoint/2010/main" val="911252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A0B9B5-E017-477D-42CD-E6B5CDB57B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167C4AD4-2C21-C279-85B7-EE7C97F82503}"/>
              </a:ext>
            </a:extLst>
          </p:cNvPr>
          <p:cNvGrpSpPr/>
          <p:nvPr/>
        </p:nvGrpSpPr>
        <p:grpSpPr>
          <a:xfrm rot="2700000">
            <a:off x="14381224" y="7574679"/>
            <a:ext cx="7415398" cy="3565095"/>
            <a:chOff x="0" y="0"/>
            <a:chExt cx="660400" cy="3175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2A07BB89-EAAE-5EE8-E52C-0C6D49533EDE}"/>
                </a:ext>
              </a:extLst>
            </p:cNvPr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A1B5E3CB-4C64-6E81-9188-CBECAEDD417E}"/>
                </a:ext>
              </a:extLst>
            </p:cNvPr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>
            <a:extLst>
              <a:ext uri="{FF2B5EF4-FFF2-40B4-BE49-F238E27FC236}">
                <a16:creationId xmlns:a16="http://schemas.microsoft.com/office/drawing/2014/main" id="{85783F39-1240-3CA3-2A64-852B5094EC3D}"/>
              </a:ext>
            </a:extLst>
          </p:cNvPr>
          <p:cNvSpPr/>
          <p:nvPr/>
        </p:nvSpPr>
        <p:spPr>
          <a:xfrm>
            <a:off x="13918610" y="8394229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ED5ADB1C-4290-C47A-D1E7-1E4CCAA278CA}"/>
              </a:ext>
            </a:extLst>
          </p:cNvPr>
          <p:cNvSpPr/>
          <p:nvPr/>
        </p:nvSpPr>
        <p:spPr>
          <a:xfrm>
            <a:off x="13704664" y="870690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D6443FA0-25FE-6904-0160-2CBB08B6045E}"/>
              </a:ext>
            </a:extLst>
          </p:cNvPr>
          <p:cNvSpPr/>
          <p:nvPr/>
        </p:nvSpPr>
        <p:spPr>
          <a:xfrm>
            <a:off x="13525062" y="906537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>
            <a:extLst>
              <a:ext uri="{FF2B5EF4-FFF2-40B4-BE49-F238E27FC236}">
                <a16:creationId xmlns:a16="http://schemas.microsoft.com/office/drawing/2014/main" id="{7C2734D1-E8AC-F790-34A3-EFA55274811C}"/>
              </a:ext>
            </a:extLst>
          </p:cNvPr>
          <p:cNvSpPr/>
          <p:nvPr/>
        </p:nvSpPr>
        <p:spPr>
          <a:xfrm>
            <a:off x="13398407" y="9451643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>
            <a:extLst>
              <a:ext uri="{FF2B5EF4-FFF2-40B4-BE49-F238E27FC236}">
                <a16:creationId xmlns:a16="http://schemas.microsoft.com/office/drawing/2014/main" id="{8885664B-F95F-28B9-AFDC-210C57613AAE}"/>
              </a:ext>
            </a:extLst>
          </p:cNvPr>
          <p:cNvSpPr/>
          <p:nvPr/>
        </p:nvSpPr>
        <p:spPr>
          <a:xfrm>
            <a:off x="13254553" y="989132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43697FA0-1B97-29E3-0EAB-A0980F4FE374}"/>
              </a:ext>
            </a:extLst>
          </p:cNvPr>
          <p:cNvSpPr txBox="1"/>
          <p:nvPr/>
        </p:nvSpPr>
        <p:spPr>
          <a:xfrm>
            <a:off x="4350443" y="726565"/>
            <a:ext cx="8980378" cy="10002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00"/>
              </a:lnSpc>
            </a:pPr>
            <a:r>
              <a:rPr lang="en-US" sz="7800" b="1" dirty="0">
                <a:solidFill>
                  <a:srgbClr val="227C9D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Challenges</a:t>
            </a:r>
          </a:p>
        </p:txBody>
      </p:sp>
      <p:grpSp>
        <p:nvGrpSpPr>
          <p:cNvPr id="12" name="Group 12">
            <a:extLst>
              <a:ext uri="{FF2B5EF4-FFF2-40B4-BE49-F238E27FC236}">
                <a16:creationId xmlns:a16="http://schemas.microsoft.com/office/drawing/2014/main" id="{EE0F3391-C04B-CFFA-AE02-E5EF9CD4103A}"/>
              </a:ext>
            </a:extLst>
          </p:cNvPr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EA540431-F805-DDCA-372E-ED8D869B2E0B}"/>
                </a:ext>
              </a:extLst>
            </p:cNvPr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14" name="TextBox 14">
              <a:extLst>
                <a:ext uri="{FF2B5EF4-FFF2-40B4-BE49-F238E27FC236}">
                  <a16:creationId xmlns:a16="http://schemas.microsoft.com/office/drawing/2014/main" id="{0878E6E9-6DB8-4332-9366-95C162BCF99D}"/>
                </a:ext>
              </a:extLst>
            </p:cNvPr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15" name="AutoShape 15">
            <a:extLst>
              <a:ext uri="{FF2B5EF4-FFF2-40B4-BE49-F238E27FC236}">
                <a16:creationId xmlns:a16="http://schemas.microsoft.com/office/drawing/2014/main" id="{89CE0D3A-44C1-6E29-4D74-8464CEC5F7AA}"/>
              </a:ext>
            </a:extLst>
          </p:cNvPr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6" name="AutoShape 16">
            <a:extLst>
              <a:ext uri="{FF2B5EF4-FFF2-40B4-BE49-F238E27FC236}">
                <a16:creationId xmlns:a16="http://schemas.microsoft.com/office/drawing/2014/main" id="{FFEDBCEA-6172-408E-FE1D-FC3E66890767}"/>
              </a:ext>
            </a:extLst>
          </p:cNvPr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7" name="AutoShape 17">
            <a:extLst>
              <a:ext uri="{FF2B5EF4-FFF2-40B4-BE49-F238E27FC236}">
                <a16:creationId xmlns:a16="http://schemas.microsoft.com/office/drawing/2014/main" id="{162EF417-EE8B-272B-5555-F34F3E863B95}"/>
              </a:ext>
            </a:extLst>
          </p:cNvPr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8" name="AutoShape 18">
            <a:extLst>
              <a:ext uri="{FF2B5EF4-FFF2-40B4-BE49-F238E27FC236}">
                <a16:creationId xmlns:a16="http://schemas.microsoft.com/office/drawing/2014/main" id="{379AD4B8-8BA7-EF44-4815-E2DFA3DB744B}"/>
              </a:ext>
            </a:extLst>
          </p:cNvPr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9" name="AutoShape 19">
            <a:extLst>
              <a:ext uri="{FF2B5EF4-FFF2-40B4-BE49-F238E27FC236}">
                <a16:creationId xmlns:a16="http://schemas.microsoft.com/office/drawing/2014/main" id="{FB5FE6D8-C5FF-A014-87A7-6C4531CEF5E0}"/>
              </a:ext>
            </a:extLst>
          </p:cNvPr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0" name="AutoShape 20">
            <a:extLst>
              <a:ext uri="{FF2B5EF4-FFF2-40B4-BE49-F238E27FC236}">
                <a16:creationId xmlns:a16="http://schemas.microsoft.com/office/drawing/2014/main" id="{99FC1B13-E978-F8C3-8DDC-9534CA5AAE32}"/>
              </a:ext>
            </a:extLst>
          </p:cNvPr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1" name="AutoShape 21">
            <a:extLst>
              <a:ext uri="{FF2B5EF4-FFF2-40B4-BE49-F238E27FC236}">
                <a16:creationId xmlns:a16="http://schemas.microsoft.com/office/drawing/2014/main" id="{BB8A751E-90D7-5044-F877-6E29B24006D8}"/>
              </a:ext>
            </a:extLst>
          </p:cNvPr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2" name="AutoShape 22">
            <a:extLst>
              <a:ext uri="{FF2B5EF4-FFF2-40B4-BE49-F238E27FC236}">
                <a16:creationId xmlns:a16="http://schemas.microsoft.com/office/drawing/2014/main" id="{07864C25-283F-09D8-3085-DB5B0EB5A18A}"/>
              </a:ext>
            </a:extLst>
          </p:cNvPr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3" name="Freeform 23">
            <a:extLst>
              <a:ext uri="{FF2B5EF4-FFF2-40B4-BE49-F238E27FC236}">
                <a16:creationId xmlns:a16="http://schemas.microsoft.com/office/drawing/2014/main" id="{B17F33CC-271D-C9AD-D19A-4613DE55174A}"/>
              </a:ext>
            </a:extLst>
          </p:cNvPr>
          <p:cNvSpPr/>
          <p:nvPr/>
        </p:nvSpPr>
        <p:spPr>
          <a:xfrm>
            <a:off x="17204191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4" name="Freeform 24">
            <a:extLst>
              <a:ext uri="{FF2B5EF4-FFF2-40B4-BE49-F238E27FC236}">
                <a16:creationId xmlns:a16="http://schemas.microsoft.com/office/drawing/2014/main" id="{CA5F4DFD-AABF-C11A-F86D-8D11C407637F}"/>
              </a:ext>
            </a:extLst>
          </p:cNvPr>
          <p:cNvSpPr/>
          <p:nvPr/>
        </p:nvSpPr>
        <p:spPr>
          <a:xfrm>
            <a:off x="17005114" y="815653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5" name="Freeform 25">
            <a:extLst>
              <a:ext uri="{FF2B5EF4-FFF2-40B4-BE49-F238E27FC236}">
                <a16:creationId xmlns:a16="http://schemas.microsoft.com/office/drawing/2014/main" id="{E01BD3E1-DC67-68F6-A838-F55EBB247CAF}"/>
              </a:ext>
            </a:extLst>
          </p:cNvPr>
          <p:cNvSpPr/>
          <p:nvPr/>
        </p:nvSpPr>
        <p:spPr>
          <a:xfrm rot="5400000">
            <a:off x="1028700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6" name="Freeform 26">
            <a:extLst>
              <a:ext uri="{FF2B5EF4-FFF2-40B4-BE49-F238E27FC236}">
                <a16:creationId xmlns:a16="http://schemas.microsoft.com/office/drawing/2014/main" id="{76657C91-6C75-31CF-A2EA-2B842AB4610A}"/>
              </a:ext>
            </a:extLst>
          </p:cNvPr>
          <p:cNvSpPr/>
          <p:nvPr/>
        </p:nvSpPr>
        <p:spPr>
          <a:xfrm>
            <a:off x="17659708" y="194186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27" name="Freeform 27">
            <a:extLst>
              <a:ext uri="{FF2B5EF4-FFF2-40B4-BE49-F238E27FC236}">
                <a16:creationId xmlns:a16="http://schemas.microsoft.com/office/drawing/2014/main" id="{57A08DD5-5A8E-D3A6-54D6-774DE23A5F2D}"/>
              </a:ext>
            </a:extLst>
          </p:cNvPr>
          <p:cNvSpPr/>
          <p:nvPr/>
        </p:nvSpPr>
        <p:spPr>
          <a:xfrm rot="5400000" flipH="1" flipV="1">
            <a:off x="17259300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8" name="Freeform 28">
            <a:extLst>
              <a:ext uri="{FF2B5EF4-FFF2-40B4-BE49-F238E27FC236}">
                <a16:creationId xmlns:a16="http://schemas.microsoft.com/office/drawing/2014/main" id="{4835FAA3-EDF2-BCE4-BF2F-76F5BEBC8C5C}"/>
              </a:ext>
            </a:extLst>
          </p:cNvPr>
          <p:cNvSpPr/>
          <p:nvPr/>
        </p:nvSpPr>
        <p:spPr>
          <a:xfrm rot="-10800000">
            <a:off x="1028700" y="1000125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9" name="Freeform 29">
            <a:extLst>
              <a:ext uri="{FF2B5EF4-FFF2-40B4-BE49-F238E27FC236}">
                <a16:creationId xmlns:a16="http://schemas.microsoft.com/office/drawing/2014/main" id="{07C6F6E5-9EF5-845C-A6A8-08263F3EBC8E}"/>
              </a:ext>
            </a:extLst>
          </p:cNvPr>
          <p:cNvSpPr/>
          <p:nvPr/>
        </p:nvSpPr>
        <p:spPr>
          <a:xfrm rot="5400000" flipH="1" flipV="1">
            <a:off x="-55109" y="90576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30" name="Freeform 30">
            <a:extLst>
              <a:ext uri="{FF2B5EF4-FFF2-40B4-BE49-F238E27FC236}">
                <a16:creationId xmlns:a16="http://schemas.microsoft.com/office/drawing/2014/main" id="{67A15D0F-3DDA-8BEE-BEA8-2E099F219AA9}"/>
              </a:ext>
            </a:extLst>
          </p:cNvPr>
          <p:cNvSpPr/>
          <p:nvPr/>
        </p:nvSpPr>
        <p:spPr>
          <a:xfrm rot="-10800000" flipH="1" flipV="1">
            <a:off x="-55109" y="-8368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31" name="Freeform 31">
            <a:extLst>
              <a:ext uri="{FF2B5EF4-FFF2-40B4-BE49-F238E27FC236}">
                <a16:creationId xmlns:a16="http://schemas.microsoft.com/office/drawing/2014/main" id="{5CB74210-2503-62C0-A140-289D8020AC75}"/>
              </a:ext>
            </a:extLst>
          </p:cNvPr>
          <p:cNvSpPr/>
          <p:nvPr/>
        </p:nvSpPr>
        <p:spPr>
          <a:xfrm>
            <a:off x="17746096" y="841015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8" y="0"/>
                </a:lnTo>
                <a:lnTo>
                  <a:pt x="1083808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32" name="Freeform 32">
            <a:extLst>
              <a:ext uri="{FF2B5EF4-FFF2-40B4-BE49-F238E27FC236}">
                <a16:creationId xmlns:a16="http://schemas.microsoft.com/office/drawing/2014/main" id="{0ED1F0B9-9D23-CEBA-7FD1-B380C0424A3A}"/>
              </a:ext>
            </a:extLst>
          </p:cNvPr>
          <p:cNvSpPr/>
          <p:nvPr/>
        </p:nvSpPr>
        <p:spPr>
          <a:xfrm>
            <a:off x="0" y="815653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3" name="Freeform 33">
            <a:extLst>
              <a:ext uri="{FF2B5EF4-FFF2-40B4-BE49-F238E27FC236}">
                <a16:creationId xmlns:a16="http://schemas.microsoft.com/office/drawing/2014/main" id="{ED0C57C8-4222-E49F-9299-57440514FB44}"/>
              </a:ext>
            </a:extLst>
          </p:cNvPr>
          <p:cNvSpPr/>
          <p:nvPr/>
        </p:nvSpPr>
        <p:spPr>
          <a:xfrm rot="-10800000">
            <a:off x="0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34" name="Freeform 34">
            <a:extLst>
              <a:ext uri="{FF2B5EF4-FFF2-40B4-BE49-F238E27FC236}">
                <a16:creationId xmlns:a16="http://schemas.microsoft.com/office/drawing/2014/main" id="{3874018C-185D-33FE-70E5-7467A8A7E734}"/>
              </a:ext>
            </a:extLst>
          </p:cNvPr>
          <p:cNvSpPr/>
          <p:nvPr/>
        </p:nvSpPr>
        <p:spPr>
          <a:xfrm rot="-5400000">
            <a:off x="15921305" y="816500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35" name="Freeform 35">
            <a:extLst>
              <a:ext uri="{FF2B5EF4-FFF2-40B4-BE49-F238E27FC236}">
                <a16:creationId xmlns:a16="http://schemas.microsoft.com/office/drawing/2014/main" id="{6B4C33D7-2E21-5607-B4DC-C817912E6A3B}"/>
              </a:ext>
            </a:extLst>
          </p:cNvPr>
          <p:cNvSpPr/>
          <p:nvPr/>
        </p:nvSpPr>
        <p:spPr>
          <a:xfrm rot="-10800000">
            <a:off x="15921305" y="920319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36" name="Freeform 36">
            <a:extLst>
              <a:ext uri="{FF2B5EF4-FFF2-40B4-BE49-F238E27FC236}">
                <a16:creationId xmlns:a16="http://schemas.microsoft.com/office/drawing/2014/main" id="{AD83D5C6-95CB-E673-87EF-B64C8014CB97}"/>
              </a:ext>
            </a:extLst>
          </p:cNvPr>
          <p:cNvSpPr/>
          <p:nvPr/>
        </p:nvSpPr>
        <p:spPr>
          <a:xfrm rot="5400000">
            <a:off x="17005114" y="920319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7" name="Freeform 4">
            <a:extLst>
              <a:ext uri="{FF2B5EF4-FFF2-40B4-BE49-F238E27FC236}">
                <a16:creationId xmlns:a16="http://schemas.microsoft.com/office/drawing/2014/main" id="{36176461-9BF5-8332-01DD-ACDE8F652338}"/>
              </a:ext>
            </a:extLst>
          </p:cNvPr>
          <p:cNvSpPr/>
          <p:nvPr/>
        </p:nvSpPr>
        <p:spPr>
          <a:xfrm>
            <a:off x="16286823" y="8913035"/>
            <a:ext cx="2001177" cy="1429891"/>
          </a:xfrm>
          <a:custGeom>
            <a:avLst/>
            <a:gdLst/>
            <a:ahLst/>
            <a:cxnLst/>
            <a:rect l="l" t="t" r="r" b="b"/>
            <a:pathLst>
              <a:path w="17987676" h="1976792">
                <a:moveTo>
                  <a:pt x="0" y="0"/>
                </a:moveTo>
                <a:lnTo>
                  <a:pt x="17987676" y="0"/>
                </a:lnTo>
                <a:lnTo>
                  <a:pt x="17987676" y="1976792"/>
                </a:lnTo>
                <a:lnTo>
                  <a:pt x="0" y="1976792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-636332" t="-3636" b="-15051"/>
            </a:stretch>
          </a:blipFill>
        </p:spPr>
      </p:sp>
    </p:spTree>
    <p:extLst>
      <p:ext uri="{BB962C8B-B14F-4D97-AF65-F5344CB8AC3E}">
        <p14:creationId xmlns:p14="http://schemas.microsoft.com/office/powerpoint/2010/main" val="2433315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E8C530-A7EC-2231-3B9A-2245C0EE13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95BBD693-B61D-9999-3E2E-A20EA4D02859}"/>
              </a:ext>
            </a:extLst>
          </p:cNvPr>
          <p:cNvGrpSpPr/>
          <p:nvPr/>
        </p:nvGrpSpPr>
        <p:grpSpPr>
          <a:xfrm rot="2700000">
            <a:off x="14381224" y="7574679"/>
            <a:ext cx="7415398" cy="3565095"/>
            <a:chOff x="0" y="0"/>
            <a:chExt cx="660400" cy="3175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67484719-AFFA-DAE0-0CA7-02E4C4710EAD}"/>
                </a:ext>
              </a:extLst>
            </p:cNvPr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735C7694-71F1-A261-444E-48FE496305CE}"/>
                </a:ext>
              </a:extLst>
            </p:cNvPr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>
            <a:extLst>
              <a:ext uri="{FF2B5EF4-FFF2-40B4-BE49-F238E27FC236}">
                <a16:creationId xmlns:a16="http://schemas.microsoft.com/office/drawing/2014/main" id="{E23D9736-EBC6-34BA-B9F0-9EED387D42D7}"/>
              </a:ext>
            </a:extLst>
          </p:cNvPr>
          <p:cNvSpPr/>
          <p:nvPr/>
        </p:nvSpPr>
        <p:spPr>
          <a:xfrm>
            <a:off x="13918610" y="8394229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153F3B7E-46A8-FACD-1CC3-D0FB6C3A7DC1}"/>
              </a:ext>
            </a:extLst>
          </p:cNvPr>
          <p:cNvSpPr/>
          <p:nvPr/>
        </p:nvSpPr>
        <p:spPr>
          <a:xfrm>
            <a:off x="13704664" y="870690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7192775E-A24A-8B61-1819-7F1A37633239}"/>
              </a:ext>
            </a:extLst>
          </p:cNvPr>
          <p:cNvSpPr/>
          <p:nvPr/>
        </p:nvSpPr>
        <p:spPr>
          <a:xfrm>
            <a:off x="13525062" y="906537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>
            <a:extLst>
              <a:ext uri="{FF2B5EF4-FFF2-40B4-BE49-F238E27FC236}">
                <a16:creationId xmlns:a16="http://schemas.microsoft.com/office/drawing/2014/main" id="{22827410-CE69-18E7-7E40-5B8BE229671F}"/>
              </a:ext>
            </a:extLst>
          </p:cNvPr>
          <p:cNvSpPr/>
          <p:nvPr/>
        </p:nvSpPr>
        <p:spPr>
          <a:xfrm>
            <a:off x="13398407" y="9451643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>
            <a:extLst>
              <a:ext uri="{FF2B5EF4-FFF2-40B4-BE49-F238E27FC236}">
                <a16:creationId xmlns:a16="http://schemas.microsoft.com/office/drawing/2014/main" id="{4FDA5EFC-6225-FD86-F2BA-A791A2343E10}"/>
              </a:ext>
            </a:extLst>
          </p:cNvPr>
          <p:cNvSpPr/>
          <p:nvPr/>
        </p:nvSpPr>
        <p:spPr>
          <a:xfrm>
            <a:off x="13254553" y="989132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37EEA7FC-A595-80A1-0F31-59BD76641A83}"/>
              </a:ext>
            </a:extLst>
          </p:cNvPr>
          <p:cNvSpPr txBox="1"/>
          <p:nvPr/>
        </p:nvSpPr>
        <p:spPr>
          <a:xfrm>
            <a:off x="2275145" y="726565"/>
            <a:ext cx="15015434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800"/>
              </a:lnSpc>
            </a:pPr>
            <a:r>
              <a:rPr lang="en-US" sz="7800" b="1" dirty="0">
                <a:solidFill>
                  <a:srgbClr val="227C9D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PO’s, PSO’s and </a:t>
            </a:r>
            <a:r>
              <a:rPr lang="en-US" sz="7800" b="1">
                <a:solidFill>
                  <a:srgbClr val="227C9D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SDG’s Mapped</a:t>
            </a:r>
            <a:endParaRPr lang="en-US" sz="7800" b="1" dirty="0">
              <a:solidFill>
                <a:srgbClr val="227C9D"/>
              </a:solidFill>
              <a:latin typeface="Times New Roman Bold"/>
              <a:ea typeface="Times New Roman Bold"/>
              <a:cs typeface="Times New Roman Bold"/>
              <a:sym typeface="Times New Roman Bold"/>
            </a:endParaRPr>
          </a:p>
        </p:txBody>
      </p:sp>
      <p:grpSp>
        <p:nvGrpSpPr>
          <p:cNvPr id="12" name="Group 12">
            <a:extLst>
              <a:ext uri="{FF2B5EF4-FFF2-40B4-BE49-F238E27FC236}">
                <a16:creationId xmlns:a16="http://schemas.microsoft.com/office/drawing/2014/main" id="{C7A967B0-F29F-84AC-A119-E33B49EAE7DC}"/>
              </a:ext>
            </a:extLst>
          </p:cNvPr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12BB0BB4-C3E6-0E85-1494-AC168EC34AAD}"/>
                </a:ext>
              </a:extLst>
            </p:cNvPr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14" name="TextBox 14">
              <a:extLst>
                <a:ext uri="{FF2B5EF4-FFF2-40B4-BE49-F238E27FC236}">
                  <a16:creationId xmlns:a16="http://schemas.microsoft.com/office/drawing/2014/main" id="{578DF5FB-5DF9-FC37-43C4-77E24BF08893}"/>
                </a:ext>
              </a:extLst>
            </p:cNvPr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15" name="AutoShape 15">
            <a:extLst>
              <a:ext uri="{FF2B5EF4-FFF2-40B4-BE49-F238E27FC236}">
                <a16:creationId xmlns:a16="http://schemas.microsoft.com/office/drawing/2014/main" id="{9AE1BA40-B281-55D1-1B15-0FD371CDA555}"/>
              </a:ext>
            </a:extLst>
          </p:cNvPr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6" name="AutoShape 16">
            <a:extLst>
              <a:ext uri="{FF2B5EF4-FFF2-40B4-BE49-F238E27FC236}">
                <a16:creationId xmlns:a16="http://schemas.microsoft.com/office/drawing/2014/main" id="{7C6C99C4-F3DA-BA84-9961-8089A0DDD754}"/>
              </a:ext>
            </a:extLst>
          </p:cNvPr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7" name="AutoShape 17">
            <a:extLst>
              <a:ext uri="{FF2B5EF4-FFF2-40B4-BE49-F238E27FC236}">
                <a16:creationId xmlns:a16="http://schemas.microsoft.com/office/drawing/2014/main" id="{4EF3DB80-0D28-4267-F21A-90144E41D098}"/>
              </a:ext>
            </a:extLst>
          </p:cNvPr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8" name="AutoShape 18">
            <a:extLst>
              <a:ext uri="{FF2B5EF4-FFF2-40B4-BE49-F238E27FC236}">
                <a16:creationId xmlns:a16="http://schemas.microsoft.com/office/drawing/2014/main" id="{80C47CAE-3FED-612E-0127-0436819CA81B}"/>
              </a:ext>
            </a:extLst>
          </p:cNvPr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9" name="AutoShape 19">
            <a:extLst>
              <a:ext uri="{FF2B5EF4-FFF2-40B4-BE49-F238E27FC236}">
                <a16:creationId xmlns:a16="http://schemas.microsoft.com/office/drawing/2014/main" id="{951F9F58-D2A5-625C-988F-3968D97DBA6C}"/>
              </a:ext>
            </a:extLst>
          </p:cNvPr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0" name="AutoShape 20">
            <a:extLst>
              <a:ext uri="{FF2B5EF4-FFF2-40B4-BE49-F238E27FC236}">
                <a16:creationId xmlns:a16="http://schemas.microsoft.com/office/drawing/2014/main" id="{16E240CF-897D-15ED-CBA6-60E16937F259}"/>
              </a:ext>
            </a:extLst>
          </p:cNvPr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1" name="AutoShape 21">
            <a:extLst>
              <a:ext uri="{FF2B5EF4-FFF2-40B4-BE49-F238E27FC236}">
                <a16:creationId xmlns:a16="http://schemas.microsoft.com/office/drawing/2014/main" id="{EF5AC0C1-31F5-8F4A-6B27-EC8F6A9C4957}"/>
              </a:ext>
            </a:extLst>
          </p:cNvPr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2" name="AutoShape 22">
            <a:extLst>
              <a:ext uri="{FF2B5EF4-FFF2-40B4-BE49-F238E27FC236}">
                <a16:creationId xmlns:a16="http://schemas.microsoft.com/office/drawing/2014/main" id="{B78ACFC8-F4E8-802A-7676-191A5A7E04C9}"/>
              </a:ext>
            </a:extLst>
          </p:cNvPr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3" name="Freeform 23">
            <a:extLst>
              <a:ext uri="{FF2B5EF4-FFF2-40B4-BE49-F238E27FC236}">
                <a16:creationId xmlns:a16="http://schemas.microsoft.com/office/drawing/2014/main" id="{EB3B5E17-7E5F-EF21-967F-C744232F1502}"/>
              </a:ext>
            </a:extLst>
          </p:cNvPr>
          <p:cNvSpPr/>
          <p:nvPr/>
        </p:nvSpPr>
        <p:spPr>
          <a:xfrm>
            <a:off x="17204191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4" name="Freeform 24">
            <a:extLst>
              <a:ext uri="{FF2B5EF4-FFF2-40B4-BE49-F238E27FC236}">
                <a16:creationId xmlns:a16="http://schemas.microsoft.com/office/drawing/2014/main" id="{32944890-DC9A-CBE1-F3D6-9C1B93E5D7E9}"/>
              </a:ext>
            </a:extLst>
          </p:cNvPr>
          <p:cNvSpPr/>
          <p:nvPr/>
        </p:nvSpPr>
        <p:spPr>
          <a:xfrm>
            <a:off x="17005114" y="815653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5" name="Freeform 25">
            <a:extLst>
              <a:ext uri="{FF2B5EF4-FFF2-40B4-BE49-F238E27FC236}">
                <a16:creationId xmlns:a16="http://schemas.microsoft.com/office/drawing/2014/main" id="{0217939A-A1DD-0881-3D1A-0150C7EBD1D6}"/>
              </a:ext>
            </a:extLst>
          </p:cNvPr>
          <p:cNvSpPr/>
          <p:nvPr/>
        </p:nvSpPr>
        <p:spPr>
          <a:xfrm rot="5400000">
            <a:off x="1028700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6" name="Freeform 26">
            <a:extLst>
              <a:ext uri="{FF2B5EF4-FFF2-40B4-BE49-F238E27FC236}">
                <a16:creationId xmlns:a16="http://schemas.microsoft.com/office/drawing/2014/main" id="{BE2F5974-F7C4-DE36-4793-52F5333317DA}"/>
              </a:ext>
            </a:extLst>
          </p:cNvPr>
          <p:cNvSpPr/>
          <p:nvPr/>
        </p:nvSpPr>
        <p:spPr>
          <a:xfrm>
            <a:off x="17659708" y="194186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27" name="Freeform 27">
            <a:extLst>
              <a:ext uri="{FF2B5EF4-FFF2-40B4-BE49-F238E27FC236}">
                <a16:creationId xmlns:a16="http://schemas.microsoft.com/office/drawing/2014/main" id="{E8B084ED-4EAF-40FF-9BF2-A32053C0B432}"/>
              </a:ext>
            </a:extLst>
          </p:cNvPr>
          <p:cNvSpPr/>
          <p:nvPr/>
        </p:nvSpPr>
        <p:spPr>
          <a:xfrm rot="5400000" flipH="1" flipV="1">
            <a:off x="17259300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8" name="Freeform 28">
            <a:extLst>
              <a:ext uri="{FF2B5EF4-FFF2-40B4-BE49-F238E27FC236}">
                <a16:creationId xmlns:a16="http://schemas.microsoft.com/office/drawing/2014/main" id="{DC166F02-384F-6D6B-8465-FF4FDEAD5BE5}"/>
              </a:ext>
            </a:extLst>
          </p:cNvPr>
          <p:cNvSpPr/>
          <p:nvPr/>
        </p:nvSpPr>
        <p:spPr>
          <a:xfrm rot="-10800000">
            <a:off x="1028700" y="1000125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9" name="Freeform 29">
            <a:extLst>
              <a:ext uri="{FF2B5EF4-FFF2-40B4-BE49-F238E27FC236}">
                <a16:creationId xmlns:a16="http://schemas.microsoft.com/office/drawing/2014/main" id="{7F92030F-4EF5-60FC-6020-D52680F474ED}"/>
              </a:ext>
            </a:extLst>
          </p:cNvPr>
          <p:cNvSpPr/>
          <p:nvPr/>
        </p:nvSpPr>
        <p:spPr>
          <a:xfrm rot="5400000" flipH="1" flipV="1">
            <a:off x="-55109" y="90576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30" name="Freeform 30">
            <a:extLst>
              <a:ext uri="{FF2B5EF4-FFF2-40B4-BE49-F238E27FC236}">
                <a16:creationId xmlns:a16="http://schemas.microsoft.com/office/drawing/2014/main" id="{6A383BF1-DF3A-2931-70BD-D9F437FFE1D5}"/>
              </a:ext>
            </a:extLst>
          </p:cNvPr>
          <p:cNvSpPr/>
          <p:nvPr/>
        </p:nvSpPr>
        <p:spPr>
          <a:xfrm rot="-10800000" flipH="1" flipV="1">
            <a:off x="-55109" y="-8368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31" name="Freeform 31">
            <a:extLst>
              <a:ext uri="{FF2B5EF4-FFF2-40B4-BE49-F238E27FC236}">
                <a16:creationId xmlns:a16="http://schemas.microsoft.com/office/drawing/2014/main" id="{82F1C1A5-E1D9-E014-C67B-36160603E356}"/>
              </a:ext>
            </a:extLst>
          </p:cNvPr>
          <p:cNvSpPr/>
          <p:nvPr/>
        </p:nvSpPr>
        <p:spPr>
          <a:xfrm>
            <a:off x="17746096" y="841015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8" y="0"/>
                </a:lnTo>
                <a:lnTo>
                  <a:pt x="1083808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32" name="Freeform 32">
            <a:extLst>
              <a:ext uri="{FF2B5EF4-FFF2-40B4-BE49-F238E27FC236}">
                <a16:creationId xmlns:a16="http://schemas.microsoft.com/office/drawing/2014/main" id="{27FDA02B-3EFE-4D09-FE29-BA5F511A3346}"/>
              </a:ext>
            </a:extLst>
          </p:cNvPr>
          <p:cNvSpPr/>
          <p:nvPr/>
        </p:nvSpPr>
        <p:spPr>
          <a:xfrm>
            <a:off x="0" y="815653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3" name="Freeform 33">
            <a:extLst>
              <a:ext uri="{FF2B5EF4-FFF2-40B4-BE49-F238E27FC236}">
                <a16:creationId xmlns:a16="http://schemas.microsoft.com/office/drawing/2014/main" id="{800A7364-2E86-F87D-D8EA-3D563DBFCDA7}"/>
              </a:ext>
            </a:extLst>
          </p:cNvPr>
          <p:cNvSpPr/>
          <p:nvPr/>
        </p:nvSpPr>
        <p:spPr>
          <a:xfrm rot="-10800000">
            <a:off x="0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34" name="Freeform 34">
            <a:extLst>
              <a:ext uri="{FF2B5EF4-FFF2-40B4-BE49-F238E27FC236}">
                <a16:creationId xmlns:a16="http://schemas.microsoft.com/office/drawing/2014/main" id="{222ACEAA-9D6C-B1B3-52D0-FC80190BE00A}"/>
              </a:ext>
            </a:extLst>
          </p:cNvPr>
          <p:cNvSpPr/>
          <p:nvPr/>
        </p:nvSpPr>
        <p:spPr>
          <a:xfrm rot="-5400000">
            <a:off x="15921305" y="816500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35" name="Freeform 35">
            <a:extLst>
              <a:ext uri="{FF2B5EF4-FFF2-40B4-BE49-F238E27FC236}">
                <a16:creationId xmlns:a16="http://schemas.microsoft.com/office/drawing/2014/main" id="{59730D95-D5EE-4CC6-C8E4-2CA127BC942C}"/>
              </a:ext>
            </a:extLst>
          </p:cNvPr>
          <p:cNvSpPr/>
          <p:nvPr/>
        </p:nvSpPr>
        <p:spPr>
          <a:xfrm rot="-10800000">
            <a:off x="15921305" y="920319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36" name="Freeform 36">
            <a:extLst>
              <a:ext uri="{FF2B5EF4-FFF2-40B4-BE49-F238E27FC236}">
                <a16:creationId xmlns:a16="http://schemas.microsoft.com/office/drawing/2014/main" id="{2BB7FD2B-32C1-3B43-A170-DB2C95AC0AEB}"/>
              </a:ext>
            </a:extLst>
          </p:cNvPr>
          <p:cNvSpPr/>
          <p:nvPr/>
        </p:nvSpPr>
        <p:spPr>
          <a:xfrm rot="5400000">
            <a:off x="17005114" y="920319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7" name="Freeform 4">
            <a:extLst>
              <a:ext uri="{FF2B5EF4-FFF2-40B4-BE49-F238E27FC236}">
                <a16:creationId xmlns:a16="http://schemas.microsoft.com/office/drawing/2014/main" id="{FAE5E231-4CFA-C7D3-298F-FB7ABBC5F2C8}"/>
              </a:ext>
            </a:extLst>
          </p:cNvPr>
          <p:cNvSpPr/>
          <p:nvPr/>
        </p:nvSpPr>
        <p:spPr>
          <a:xfrm>
            <a:off x="16286823" y="8913035"/>
            <a:ext cx="2001177" cy="1429891"/>
          </a:xfrm>
          <a:custGeom>
            <a:avLst/>
            <a:gdLst/>
            <a:ahLst/>
            <a:cxnLst/>
            <a:rect l="l" t="t" r="r" b="b"/>
            <a:pathLst>
              <a:path w="17987676" h="1976792">
                <a:moveTo>
                  <a:pt x="0" y="0"/>
                </a:moveTo>
                <a:lnTo>
                  <a:pt x="17987676" y="0"/>
                </a:lnTo>
                <a:lnTo>
                  <a:pt x="17987676" y="1976792"/>
                </a:lnTo>
                <a:lnTo>
                  <a:pt x="0" y="1976792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-636332" t="-3636" b="-15051"/>
            </a:stretch>
          </a:blipFill>
        </p:spPr>
      </p:sp>
    </p:spTree>
    <p:extLst>
      <p:ext uri="{BB962C8B-B14F-4D97-AF65-F5344CB8AC3E}">
        <p14:creationId xmlns:p14="http://schemas.microsoft.com/office/powerpoint/2010/main" val="2191244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73</Words>
  <Application>Microsoft Office PowerPoint</Application>
  <PresentationFormat>Custom</PresentationFormat>
  <Paragraphs>18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DM Sans Bold</vt:lpstr>
      <vt:lpstr>DM Sans</vt:lpstr>
      <vt:lpstr>Calibri</vt:lpstr>
      <vt:lpstr>Times New Roman Bold</vt:lpstr>
      <vt:lpstr>Arial</vt:lpstr>
      <vt:lpstr>Kollektif Bold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Colorful Modern Business Infographic Presentation</dc:title>
  <cp:lastModifiedBy>Harshith Kashyap</cp:lastModifiedBy>
  <cp:revision>7</cp:revision>
  <dcterms:created xsi:type="dcterms:W3CDTF">2006-08-16T00:00:00Z</dcterms:created>
  <dcterms:modified xsi:type="dcterms:W3CDTF">2025-08-14T08:23:24Z</dcterms:modified>
  <dc:identifier>DAF4737iCF0</dc:identifier>
</cp:coreProperties>
</file>