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2" r:id="rId12"/>
    <p:sldId id="2146847061" r:id="rId13"/>
    <p:sldId id="2146847055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245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26-02-2025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2/26/2025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xmlns="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2/26/2025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xmlns="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xmlns="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2/26/2025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2/26/2025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2/26/2025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xmlns="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xmlns="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xmlns="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onish-maker/Stegnography.gi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Data Hiding in Image Using Steganography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  <a:endParaRPr lang="en-US" sz="32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6312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: Monish K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: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Monish K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Name &amp; Department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:Sri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Venkateswara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College of Engineering &amp; Computer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Scince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 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</a:t>
            </a:r>
            <a:r>
              <a:rPr lang="en-US" sz="4400" b="1" dirty="0" smtClean="0">
                <a:solidFill>
                  <a:schemeClr val="accent1"/>
                </a:solidFill>
                <a:latin typeface="Arial"/>
                <a:cs typeface="Arial"/>
              </a:rPr>
              <a:t>scope(optional)</a:t>
            </a:r>
            <a:endParaRPr lang="en-US" sz="4400" b="1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7" name="Rectangle 4"/>
          <p:cNvSpPr>
            <a:spLocks noGrp="1" noChangeArrowheads="1"/>
          </p:cNvSpPr>
          <p:nvPr>
            <p:ph idx="1"/>
          </p:nvPr>
        </p:nvSpPr>
        <p:spPr bwMode="auto">
          <a:xfrm>
            <a:off x="581192" y="2069030"/>
            <a:ext cx="10844957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Enhanced Security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→ Integrate encryption techniques (AES, RSA) to further protect hidden messages.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Increased Data Capacity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→ Optimize encoding to store larger messages without noticeable image distortion.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Multi-Format Support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→ Extend compatibility to various image formats, including GIFs and BMPs.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Video Steganography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→ Expand the technique to embed secret data in video frames.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AI-Based Detection Prevention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→ Improve resistance against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steganalysis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using AI-based techniques.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Cross-Platform Usability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→ Develop a web or mobile application for easy encoding and decoding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Bahnschrift SemiLight" panose="020B0502040204020203" pitchFamily="34" charset="0"/>
              </a:rPr>
              <a:t>With </a:t>
            </a:r>
            <a:r>
              <a:rPr lang="en-US" sz="2000" dirty="0">
                <a:latin typeface="Bahnschrift SemiLight" panose="020B0502040204020203" pitchFamily="34" charset="0"/>
              </a:rPr>
              <a:t>increasing cyber threats, there is a need for a </a:t>
            </a:r>
            <a:r>
              <a:rPr lang="en-US" sz="2000" b="1" dirty="0">
                <a:latin typeface="Bahnschrift SemiLight" panose="020B0502040204020203" pitchFamily="34" charset="0"/>
              </a:rPr>
              <a:t>secure and imperceptible</a:t>
            </a:r>
            <a:r>
              <a:rPr lang="en-US" sz="2000" dirty="0">
                <a:latin typeface="Bahnschrift SemiLight" panose="020B0502040204020203" pitchFamily="34" charset="0"/>
              </a:rPr>
              <a:t> method to hide confidential data within images. This project aims to develop an </a:t>
            </a:r>
            <a:r>
              <a:rPr lang="en-US" sz="2000" b="1" dirty="0">
                <a:latin typeface="Bahnschrift SemiLight" panose="020B0502040204020203" pitchFamily="34" charset="0"/>
              </a:rPr>
              <a:t>efficient </a:t>
            </a:r>
            <a:r>
              <a:rPr lang="en-US" sz="2000" b="1" dirty="0" err="1">
                <a:latin typeface="Bahnschrift SemiLight" panose="020B0502040204020203" pitchFamily="34" charset="0"/>
              </a:rPr>
              <a:t>steganographic</a:t>
            </a:r>
            <a:r>
              <a:rPr lang="en-US" sz="2000" b="1" dirty="0">
                <a:latin typeface="Bahnschrift SemiLight" panose="020B0502040204020203" pitchFamily="34" charset="0"/>
              </a:rPr>
              <a:t> technique</a:t>
            </a:r>
            <a:r>
              <a:rPr lang="en-US" sz="2000" dirty="0">
                <a:latin typeface="Bahnschrift SemiLight" panose="020B0502040204020203" pitchFamily="34" charset="0"/>
              </a:rPr>
              <a:t> that ensures </a:t>
            </a:r>
            <a:r>
              <a:rPr lang="en-US" sz="2000" b="1" dirty="0">
                <a:latin typeface="Bahnschrift SemiLight" panose="020B0502040204020203" pitchFamily="34" charset="0"/>
              </a:rPr>
              <a:t>data security, robustness against attacks, and minimal image distortion</a:t>
            </a:r>
            <a:r>
              <a:rPr lang="en-US" sz="2000" dirty="0">
                <a:latin typeface="Bahnschrift SemiLight" panose="020B0502040204020203" pitchFamily="34" charset="0"/>
              </a:rPr>
              <a:t>. The system should balance </a:t>
            </a:r>
            <a:r>
              <a:rPr lang="en-US" sz="2000" b="1" dirty="0">
                <a:latin typeface="Bahnschrift SemiLight" panose="020B0502040204020203" pitchFamily="34" charset="0"/>
              </a:rPr>
              <a:t>payload capacity, security, and imperceptibility</a:t>
            </a:r>
            <a:r>
              <a:rPr lang="en-US" sz="2000" dirty="0">
                <a:latin typeface="Bahnschrift SemiLight" panose="020B0502040204020203" pitchFamily="34" charset="0"/>
              </a:rPr>
              <a:t>, making it suitable for </a:t>
            </a:r>
            <a:r>
              <a:rPr lang="en-US" sz="2000" b="1" dirty="0">
                <a:latin typeface="Bahnschrift SemiLight" panose="020B0502040204020203" pitchFamily="34" charset="0"/>
              </a:rPr>
              <a:t>secure communication, digital watermarking, and forensics</a:t>
            </a:r>
            <a:endParaRPr lang="en-IN" sz="2000" dirty="0">
              <a:latin typeface="Bahnschrift Semi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en-IN" dirty="0" smtClean="0"/>
              <a:t>🔹 </a:t>
            </a:r>
            <a:r>
              <a:rPr lang="en-IN" dirty="0"/>
              <a:t>Programming Language → Python (for encoding and decoding images)</a:t>
            </a:r>
          </a:p>
          <a:p>
            <a:pPr marL="0" indent="0">
              <a:buNone/>
            </a:pPr>
            <a:r>
              <a:rPr lang="en-IN" dirty="0" smtClean="0"/>
              <a:t>🔹 </a:t>
            </a:r>
            <a:r>
              <a:rPr lang="en-IN" dirty="0"/>
              <a:t>Libraries Used:</a:t>
            </a:r>
          </a:p>
          <a:p>
            <a:pPr marL="0" indent="0">
              <a:buNone/>
            </a:pPr>
            <a:r>
              <a:rPr lang="en-IN" dirty="0" smtClean="0"/>
              <a:t>PIL </a:t>
            </a:r>
            <a:r>
              <a:rPr lang="en-IN" dirty="0"/>
              <a:t>(Pillow) → Image processing</a:t>
            </a:r>
          </a:p>
          <a:p>
            <a:pPr marL="0" indent="0">
              <a:buNone/>
            </a:pPr>
            <a:r>
              <a:rPr lang="en-IN" dirty="0" err="1"/>
              <a:t>NumPy</a:t>
            </a:r>
            <a:r>
              <a:rPr lang="en-IN" dirty="0"/>
              <a:t> → Handling pixel data as arrays</a:t>
            </a:r>
          </a:p>
          <a:p>
            <a:pPr marL="0" indent="0">
              <a:buNone/>
            </a:pPr>
            <a:r>
              <a:rPr lang="en-IN" dirty="0"/>
              <a:t>🔹 Concepts Implemented:</a:t>
            </a:r>
          </a:p>
          <a:p>
            <a:pPr marL="0" indent="0">
              <a:buNone/>
            </a:pPr>
            <a:r>
              <a:rPr lang="en-IN" dirty="0" smtClean="0"/>
              <a:t>Steganography </a:t>
            </a:r>
            <a:r>
              <a:rPr lang="en-IN" dirty="0"/>
              <a:t>→ Hiding text inside image pixels</a:t>
            </a:r>
          </a:p>
          <a:p>
            <a:pPr marL="0" indent="0">
              <a:buNone/>
            </a:pPr>
            <a:r>
              <a:rPr lang="en-IN" dirty="0"/>
              <a:t>LSB (Least Significant Bit) Encoding → Modifying the lowest bit of pixel values to store secret data</a:t>
            </a:r>
          </a:p>
          <a:p>
            <a:pPr marL="0" indent="0">
              <a:buNone/>
            </a:pPr>
            <a:r>
              <a:rPr lang="en-IN" dirty="0"/>
              <a:t>Binary Encoding → Converting text to binary before hiding</a:t>
            </a:r>
          </a:p>
          <a:p>
            <a:pPr marL="0" indent="0">
              <a:buNone/>
            </a:pPr>
            <a:r>
              <a:rPr lang="en-IN" dirty="0"/>
              <a:t>🔹 Platform:</a:t>
            </a:r>
          </a:p>
          <a:p>
            <a:pPr marL="0" indent="0">
              <a:buNone/>
            </a:pPr>
            <a:r>
              <a:rPr lang="en-IN" dirty="0" smtClean="0"/>
              <a:t>Google </a:t>
            </a:r>
            <a:r>
              <a:rPr lang="en-IN" dirty="0" err="1"/>
              <a:t>Colab</a:t>
            </a:r>
            <a:r>
              <a:rPr lang="en-IN" dirty="0"/>
              <a:t> → Running Python code online</a:t>
            </a: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3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581192" y="1930530"/>
            <a:ext cx="10027104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Bahnschrift SemiLight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ahnschrift SemiLight" panose="020B0502040204020203" pitchFamily="34" charset="0"/>
              </a:rPr>
              <a:t>High Security → Uses LSB Steganography, making hidden data undetectable to the human eye.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Bahnschrift SemiLight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ahnschrift SemiLight" panose="020B0502040204020203" pitchFamily="34" charset="0"/>
              </a:rPr>
              <a:t>No Visible Changes → The encoded image looks identical to the original.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Bahnschrift SemiLight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ahnschrift SemiLight" panose="020B0502040204020203" pitchFamily="34" charset="0"/>
              </a:rPr>
              <a:t>Lightweight &amp; Fast → Works efficiently without large computational power.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Bahnschrift SemiLight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ahnschrift SemiLight" panose="020B0502040204020203" pitchFamily="34" charset="0"/>
              </a:rPr>
              <a:t>Universal Compatibility → Can hide data in any image format (PNG, JPG, etc.).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Bahnschrift SemiLight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ahnschrift SemiLight" panose="020B0502040204020203" pitchFamily="34" charset="0"/>
              </a:rPr>
              <a:t>Customizable Encoding → Can be extended to hide more data or encrypt messages.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ahnschrift SemiLight" panose="020B0502040204020203" pitchFamily="34" charset="0"/>
              </a:rPr>
              <a:t>Simple &amp; Effective → Uses minimal libraries but achieves secure data hiding.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Bahnschrift Semi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581192" y="1792030"/>
            <a:ext cx="9170074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Cybersecurity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Professionals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→ For secure data transmission and digital watermarking.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Journalists &amp; Activists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→ To protect sensitive information from surveillance.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Government &amp; Defense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→ For confidential communication and secure intelligence sharing.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Forensic Experts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→ To embed and retrieve hidden clues in digital evidence.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Corporate Organizations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→ For secure document sharing and copyright protection.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Individuals &amp; Privacy Enthusiasts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→ For personal data protection and secret messaging.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76" t="16399" b="13934"/>
          <a:stretch/>
        </p:blipFill>
        <p:spPr>
          <a:xfrm>
            <a:off x="459297" y="3944282"/>
            <a:ext cx="4887777" cy="2396549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43" t="17066" b="23404"/>
          <a:stretch/>
        </p:blipFill>
        <p:spPr>
          <a:xfrm>
            <a:off x="6024043" y="3944282"/>
            <a:ext cx="5690507" cy="239213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14" t="16940" r="4398" b="33543"/>
          <a:stretch/>
        </p:blipFill>
        <p:spPr>
          <a:xfrm>
            <a:off x="6096000" y="1232452"/>
            <a:ext cx="5870122" cy="21717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91" t="16667" r="6656" b="23572"/>
          <a:stretch/>
        </p:blipFill>
        <p:spPr>
          <a:xfrm>
            <a:off x="317911" y="1232452"/>
            <a:ext cx="5182471" cy="2384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project successfully addresses the problem of </a:t>
            </a:r>
            <a:r>
              <a:rPr lang="en-US" b="1" dirty="0"/>
              <a:t>secure data hiding in images using steganography</a:t>
            </a:r>
            <a:r>
              <a:rPr lang="en-US" dirty="0"/>
              <a:t>. By implementing </a:t>
            </a:r>
            <a:r>
              <a:rPr lang="en-US" b="1" dirty="0"/>
              <a:t>LSB (Least Significant Bit) encoding</a:t>
            </a:r>
            <a:r>
              <a:rPr lang="en-US" dirty="0"/>
              <a:t>, it ensures that secret messages are embedded within image pixels without noticeable visual changes. The extracted message remains intact, proving the reliability of this approach.</a:t>
            </a:r>
          </a:p>
          <a:p>
            <a:r>
              <a:rPr lang="en-US" dirty="0"/>
              <a:t>The solution is </a:t>
            </a:r>
            <a:r>
              <a:rPr lang="en-US" b="1" dirty="0"/>
              <a:t>efficient, lightweight, and secure</a:t>
            </a:r>
            <a:r>
              <a:rPr lang="en-US" dirty="0"/>
              <a:t>, making it suitable for applications in </a:t>
            </a:r>
            <a:r>
              <a:rPr lang="en-US" b="1" dirty="0" err="1"/>
              <a:t>cybersecurity</a:t>
            </a:r>
            <a:r>
              <a:rPr lang="en-US" b="1" dirty="0"/>
              <a:t>, confidential communication, and digital watermarking</a:t>
            </a:r>
            <a:r>
              <a:rPr lang="en-US" dirty="0"/>
              <a:t>. With further enhancements like </a:t>
            </a:r>
            <a:r>
              <a:rPr lang="en-US" b="1" dirty="0"/>
              <a:t>encryption and larger data capacity</a:t>
            </a:r>
            <a:r>
              <a:rPr lang="en-US" dirty="0"/>
              <a:t>, this method can be even more robust for real-world use cases</a:t>
            </a:r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 smtClean="0"/>
              <a:t>GitHub</a:t>
            </a:r>
            <a:r>
              <a:rPr lang="en-IN" dirty="0" smtClean="0"/>
              <a:t> Link :</a:t>
            </a:r>
            <a:r>
              <a:rPr lang="en-IN" dirty="0" smtClean="0">
                <a:hlinkClick r:id="rId2"/>
              </a:rPr>
              <a:t>https://github.com/</a:t>
            </a:r>
            <a:r>
              <a:rPr lang="en-IN" dirty="0" err="1" smtClean="0">
                <a:hlinkClick r:id="rId2"/>
              </a:rPr>
              <a:t>Monish</a:t>
            </a:r>
            <a:r>
              <a:rPr lang="en-IN" dirty="0" smtClean="0">
                <a:hlinkClick r:id="rId2"/>
              </a:rPr>
              <a:t>-maker/</a:t>
            </a:r>
            <a:r>
              <a:rPr lang="en-IN" dirty="0" err="1" smtClean="0">
                <a:hlinkClick r:id="rId2"/>
              </a:rPr>
              <a:t>Stegnography.git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microsoft.com/office/2006/documentManagement/types"/>
    <ds:schemaRef ds:uri="http://purl.org/dc/elements/1.1/"/>
    <ds:schemaRef ds:uri="fadb41d3-f9cb-40fb-903c-8cacaba95bb5"/>
    <ds:schemaRef ds:uri="http://schemas.microsoft.com/office/2006/metadata/properties"/>
    <ds:schemaRef ds:uri="b30265f8-c5e2-4918-b4a1-b977299ca3e2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361</TotalTime>
  <Words>547</Words>
  <Application>Microsoft Office PowerPoint</Application>
  <PresentationFormat>Widescreen</PresentationFormat>
  <Paragraphs>73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Bahnschrift SemiLight</vt:lpstr>
      <vt:lpstr>Calibri</vt:lpstr>
      <vt:lpstr>Calibri Light</vt:lpstr>
      <vt:lpstr>Franklin Gothic Book</vt:lpstr>
      <vt:lpstr>Franklin Gothic Demi</vt:lpstr>
      <vt:lpstr>Wingdings 2</vt:lpstr>
      <vt:lpstr>DividendVTI</vt:lpstr>
      <vt:lpstr> Secure Data Hiding in Image Using Steganography </vt:lpstr>
      <vt:lpstr>OUTLINE</vt:lpstr>
      <vt:lpstr>Problem Statement</vt:lpstr>
      <vt:lpstr>Technology  used</vt:lpstr>
      <vt:lpstr>Wow factors</vt:lpstr>
      <vt:lpstr>End users</vt:lpstr>
      <vt:lpstr>Results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Microsoft account</cp:lastModifiedBy>
  <cp:revision>30</cp:revision>
  <dcterms:created xsi:type="dcterms:W3CDTF">2021-05-26T16:50:10Z</dcterms:created>
  <dcterms:modified xsi:type="dcterms:W3CDTF">2025-02-25T22:59:44Z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