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sldIdLst>
    <p:sldId id="258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84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2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62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0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08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24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37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54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E0497B9-1650-49C0-9DC3-19077151AC12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33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8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884195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9" y="103938"/>
            <a:ext cx="100233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US" sz="2000" b="0" i="0" u="none" strike="noStrike" dirty="0">
                <a:effectLst/>
                <a:latin typeface="Roboto" panose="02000000000000000000" pitchFamily="2" charset="0"/>
              </a:rPr>
              <a:t>Reverse prompt generator - Take image as input and model should output best prompt to get similar image</a:t>
            </a:r>
            <a:endParaRPr lang="en-US" sz="20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4232" y="91712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5768" y="1233065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</a:t>
            </a:r>
            <a:r>
              <a:rPr lang="en-IN" sz="1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23GAI32</a:t>
            </a:r>
            <a:endParaRPr lang="en-IN" sz="12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SRM Institute of Technology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2263" lvl="1" indent="-228600">
              <a:buFont typeface="+mj-lt"/>
              <a:buAutoNum type="arabicPeriod"/>
            </a:pPr>
            <a:r>
              <a:rPr lang="en-US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The prompt produced by the model is relevant to the image provided</a:t>
            </a:r>
          </a:p>
          <a:p>
            <a:pPr marL="322263" lvl="1" indent="-228600">
              <a:buFont typeface="+mj-lt"/>
              <a:buAutoNum type="arabicPeriod"/>
            </a:pPr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22263" lvl="1" indent="-228600">
              <a:buFont typeface="+mj-lt"/>
              <a:buAutoNum type="arabicPeriod"/>
            </a:pPr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Cleaning the code(model)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Decreasing the  inference time from 45sec to 15sec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Implementing a light-weight model to increase accuracy</a:t>
            </a:r>
          </a:p>
          <a:p>
            <a:pPr marL="342900" indent="-342900">
              <a:buFont typeface="+mj-lt"/>
              <a:buAutoNum type="arabicPeriod"/>
            </a:pPr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2263" lvl="1" indent="-228600">
              <a:buFont typeface="+mj-lt"/>
              <a:buAutoNum type="arabicPeriod"/>
            </a:pPr>
            <a:endParaRPr lang="en-US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22263" lvl="1" indent="-228600">
              <a:buFont typeface="+mj-lt"/>
              <a:buAutoNum type="arabicPeriod"/>
            </a:pPr>
            <a:endParaRPr lang="en-US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22263" lvl="1" indent="-228600">
              <a:buFont typeface="+mj-lt"/>
              <a:buAutoNum type="arabicPeriod"/>
            </a:pPr>
            <a:r>
              <a:rPr lang="en-US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H</a:t>
            </a:r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igh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-level Diagram Successfully created</a:t>
            </a:r>
          </a:p>
          <a:p>
            <a:pPr marL="322263" lvl="1" indent="-228600">
              <a:buFont typeface="+mj-lt"/>
              <a:buAutoNum type="arabicPeriod"/>
            </a:pPr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Refered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3 white papers </a:t>
            </a:r>
          </a:p>
          <a:p>
            <a:pPr marL="322263" lvl="1" indent="-228600">
              <a:buFont typeface="+mj-lt"/>
              <a:buAutoNum type="arabicPeriod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Dataset finalised – ImageNet</a:t>
            </a:r>
          </a:p>
          <a:p>
            <a:pPr marL="322263" lvl="1" indent="-228600">
              <a:buFont typeface="+mj-lt"/>
              <a:buAutoNum type="arabicPeriod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Model can  produces prompt relevant to the image</a:t>
            </a:r>
          </a:p>
          <a:p>
            <a:pPr marL="322263" lvl="1" indent="-228600">
              <a:buFont typeface="+mj-lt"/>
              <a:buAutoNum type="arabicPeriod"/>
            </a:pPr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High model inference time (~45sec)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publicly available models, datasets, codes, repositories and papers having below average accuracy(~65-70%)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07/03/2024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475D-1723-4C08-8FDE-43432846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881"/>
            <a:ext cx="10515600" cy="851116"/>
          </a:xfrm>
        </p:spPr>
        <p:txBody>
          <a:bodyPr/>
          <a:lstStyle/>
          <a:p>
            <a:r>
              <a:rPr lang="en-US" dirty="0"/>
              <a:t>Last Month’s Progress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426B1-9CD4-4D51-9D10-F6BEEA7FF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681"/>
            <a:ext cx="10515600" cy="4676637"/>
          </a:xfrm>
        </p:spPr>
        <p:txBody>
          <a:bodyPr/>
          <a:lstStyle/>
          <a:p>
            <a:r>
              <a:rPr lang="en-US" dirty="0"/>
              <a:t>We successfully created a </a:t>
            </a:r>
            <a:r>
              <a:rPr lang="en-US" b="1" i="1" dirty="0"/>
              <a:t>high-level diagram </a:t>
            </a:r>
            <a:r>
              <a:rPr lang="en-US" dirty="0"/>
              <a:t>for the reverse prompt generator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97B0D-25C6-451B-BF3A-E68BE45DC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5" y="1941797"/>
            <a:ext cx="10014012" cy="2112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CB035A-9E2E-49D8-87EB-6FD7879E5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6963"/>
            <a:ext cx="12185702" cy="226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3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DBAD93-10DF-4752-8604-36EDC12623C7}"/>
              </a:ext>
            </a:extLst>
          </p:cNvPr>
          <p:cNvSpPr txBox="1"/>
          <p:nvPr/>
        </p:nvSpPr>
        <p:spPr>
          <a:xfrm>
            <a:off x="497150" y="337351"/>
            <a:ext cx="11310151" cy="552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Papers and References</a:t>
            </a:r>
            <a:r>
              <a:rPr lang="en-US" b="1" i="1" dirty="0"/>
              <a:t>:</a:t>
            </a:r>
          </a:p>
          <a:p>
            <a:endParaRPr lang="en-US" b="1" i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 </a:t>
            </a: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The CLIP Model is Secretly an Image-to-Prompt Converter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i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CLIP can seamlessly convert images into text prompts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BLIP-2: Bootstrapping Language-Image Pre-training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i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Enables vision-language tasks with fewer computational resources</a:t>
            </a:r>
            <a:r>
              <a:rPr lang="en-IN" sz="1800" i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i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Learning Transferable Visual Models From Natural Language Supervision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600" b="1" i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Expands the generality of computer vision systems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600" b="1" i="1" u="sng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600" b="1" i="1" u="sng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Finalized </a:t>
            </a:r>
            <a:r>
              <a:rPr lang="en-US" sz="1600" dirty="0"/>
              <a:t>– ImageNet (works for both the image generation and prompt generation)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Implemented </a:t>
            </a:r>
            <a:r>
              <a:rPr lang="en-IN" sz="1600" dirty="0"/>
              <a:t>– Gives appropriate/relevant prompt for the provided image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31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D453-478C-4E27-B5E4-AFBBC784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KPI’s Achieved until Now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AAE7-B56D-4C01-A6BF-BDF537EA0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 of the 2 KPI’s we have we have successfully </a:t>
            </a:r>
            <a:r>
              <a:rPr lang="en-US" dirty="0" err="1"/>
              <a:t>achived</a:t>
            </a:r>
            <a:r>
              <a:rPr lang="en-US" dirty="0"/>
              <a:t> one</a:t>
            </a:r>
          </a:p>
          <a:p>
            <a:r>
              <a:rPr lang="en-US" b="1" i="1" dirty="0"/>
              <a:t>The prompt should be relevant to the image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48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FEA9-5CD7-441F-9703-D19171E0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  and  how  the  team solved it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ED39-9E86-4E3D-9474-6BD1708A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The publicly available(open source) resources are not as efficient as the closed source ones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We fine-tune the open source model to fit our constraints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romanUcPeriod" startAt="2"/>
            </a:pPr>
            <a:r>
              <a:rPr lang="en-IN" dirty="0"/>
              <a:t>The Inference time of the current model is high (~45sec)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While troubling shooting it we came across a recently published paper introducing us to KOALA model. This paper would  help us increase the efficiency and hence the inference.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91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9232-B8B6-46C2-9095-F6689531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 TILL  NOW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8D3B-8A0F-4B4E-A679-CEC470A7A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model gives us relevant prompt for the image</a:t>
            </a:r>
          </a:p>
          <a:p>
            <a:r>
              <a:rPr lang="en-US" dirty="0"/>
              <a:t>The average inference time is ~45sec.</a:t>
            </a:r>
          </a:p>
          <a:p>
            <a:r>
              <a:rPr lang="en-US" dirty="0"/>
              <a:t>The Accuracy is around 80-85%(after fine tuning and around ~70% before)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00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D80C-9F4D-43F3-B66D-FF267EB8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month’s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7A6-9CC1-4C87-8AF7-E1AE5277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ea typeface="SamsungOne 600C" panose="020B0706030303020204" pitchFamily="34" charset="0"/>
              </a:rPr>
              <a:t>Cleaning the code(model)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ea typeface="SamsungOne 600C" panose="020B0706030303020204" pitchFamily="34" charset="0"/>
              </a:rPr>
              <a:t>Decreasing the  inference time from 45sec to 15sec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ea typeface="SamsungOne 600C" panose="020B0706030303020204" pitchFamily="34" charset="0"/>
              </a:rPr>
              <a:t>Implementing a light-weight model to increase accuracy</a:t>
            </a:r>
          </a:p>
          <a:p>
            <a:pPr marL="342900" indent="-342900">
              <a:buFont typeface="+mj-lt"/>
              <a:buAutoNum type="arabicPeriod"/>
            </a:pPr>
            <a:endParaRPr lang="en-IN" sz="20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0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3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13F4-2685-44AE-BAAA-4DD18AB5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84584"/>
          </a:xfrm>
        </p:spPr>
        <p:txBody>
          <a:bodyPr/>
          <a:lstStyle/>
          <a:p>
            <a:r>
              <a:rPr lang="en-US" dirty="0"/>
              <a:t>Model info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83BA8-507E-4468-90C3-F914F975E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7578"/>
            <a:ext cx="9603275" cy="3548768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Image Generation Model: </a:t>
            </a: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Stable Diffusion XL</a:t>
            </a:r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Description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Stable Diffusion XL combines deep learning techniques with probabilistic 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generate high-quality images. Its diffusion-based approach ensures stable and coherent image synthesis.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Recent Discovery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Koala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 recent breakthrough, has caught our attention. Although we’re still exploring its capabilities, initial results indicate its potential for enhancing our image generation pipeline.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Stable Diffusion XL can be used for artistic creation, data augmentation, and even generating realistic images from textual prompts.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Link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Koala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5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BBF1C3-EFCE-4684-BB95-4ED3A9B3EB24}"/>
              </a:ext>
            </a:extLst>
          </p:cNvPr>
          <p:cNvSpPr txBox="1"/>
          <p:nvPr/>
        </p:nvSpPr>
        <p:spPr>
          <a:xfrm>
            <a:off x="470517" y="346229"/>
            <a:ext cx="11123720" cy="623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romanUcPeriod" startAt="2"/>
            </a:pPr>
            <a:r>
              <a:rPr lang="en-IN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Image-to-Promp</a:t>
            </a:r>
            <a:r>
              <a:rPr lang="en-IN" sz="20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IN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IN" sz="20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CLIP Interrogator 2.4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Components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CLIP (</a:t>
            </a:r>
            <a:r>
              <a:rPr lang="en-IN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CLIP bridges vision and language by jointly embedding images and text. It allows us to convert images into meaningful prompts and vice versa.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BLIP (Salesforce)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BLIP enhances CLIP by leveraging frozen image encoders and large language models. This combination improves the quality of image-to-prompt conversions.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CLIP Interrogator 2.4 is a versatile tool for creative tasks, content generation, and fine-tuning existing models.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CLIP Interrogator 2.4 Notebook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Processing Time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Approximately 45 seconds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2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2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romanUcPeriod" startAt="3"/>
            </a:pPr>
            <a:r>
              <a:rPr lang="en-IN" sz="2000" kern="0" dirty="0">
                <a:ea typeface="Calibri" panose="020F0502020204030204" pitchFamily="34" charset="0"/>
                <a:cs typeface="Times New Roman" panose="02020603050405020304" pitchFamily="18" charset="0"/>
              </a:rPr>
              <a:t>Dataset : </a:t>
            </a:r>
            <a:r>
              <a:rPr lang="en-IN" sz="20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endParaRPr lang="en-IN" sz="20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ImageNet remains a gold standard dataset for training and evaluating vision models. With over a million </a:t>
            </a:r>
            <a:r>
              <a:rPr lang="en-IN" sz="18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images across diverse categories, it provides a rich resource for researchers and practitioners.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ImageNet is used for pre-training deep neural networks, transfer learning, and benchmarking model performance.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740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4845</TotalTime>
  <Words>650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Courier New</vt:lpstr>
      <vt:lpstr>Gill Sans MT</vt:lpstr>
      <vt:lpstr>Roboto</vt:lpstr>
      <vt:lpstr>SamsungOne 600C</vt:lpstr>
      <vt:lpstr>Symbol</vt:lpstr>
      <vt:lpstr>Times New Roman</vt:lpstr>
      <vt:lpstr>Wingdings</vt:lpstr>
      <vt:lpstr>Gallery</vt:lpstr>
      <vt:lpstr>PowerPoint Presentation</vt:lpstr>
      <vt:lpstr>Last Month’s Progress</vt:lpstr>
      <vt:lpstr>PowerPoint Presentation</vt:lpstr>
      <vt:lpstr>KPI’s Achieved until Now</vt:lpstr>
      <vt:lpstr>Technical challenges  and  how  the  team solved it </vt:lpstr>
      <vt:lpstr>RESULTS  TILL  NOW </vt:lpstr>
      <vt:lpstr>Upcoming month’s plan</vt:lpstr>
      <vt:lpstr>Model info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Meghraj Patil</cp:lastModifiedBy>
  <cp:revision>61</cp:revision>
  <cp:lastPrinted>2019-06-27T12:08:24Z</cp:lastPrinted>
  <dcterms:created xsi:type="dcterms:W3CDTF">2019-04-12T08:37:01Z</dcterms:created>
  <dcterms:modified xsi:type="dcterms:W3CDTF">2024-03-06T18:55:10Z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