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8" r:id="rId5"/>
    <p:sldId id="269" r:id="rId6"/>
    <p:sldId id="270" r:id="rId7"/>
    <p:sldId id="27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884195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03938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b="0" i="0" u="none" strike="noStrike" dirty="0">
                <a:effectLst/>
                <a:latin typeface="Roboto" panose="02000000000000000000" pitchFamily="2" charset="0"/>
              </a:rPr>
              <a:t>Reverse prompt generator - Take image as input and model should output best prompt to get similar image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232" y="91712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5768" y="1233065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23GAI32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4232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r>
              <a:rPr lang="en-US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prompt produced by the model is relevant to the image provided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prompt being generated is under 3 seconds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Implementing a light-weight model to increase accuracy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Increased the accuracy of Fast mode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can  produces prompt relevant to the image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Caption Model name-”Blip-large”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Clip Model name-” ViT-L-14/openai"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There is presence of ROT(Redundant, Obsolete and Trivial) data which decreases the accuracy to 75%</a:t>
            </a: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</a:t>
            </a:r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: 06/05/2024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BF1C3-EFCE-4684-BB95-4ED3A9B3EB24}"/>
              </a:ext>
            </a:extLst>
          </p:cNvPr>
          <p:cNvSpPr txBox="1"/>
          <p:nvPr/>
        </p:nvSpPr>
        <p:spPr>
          <a:xfrm>
            <a:off x="470517" y="346229"/>
            <a:ext cx="11123720" cy="494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Clip Model Name- </a:t>
            </a:r>
            <a:r>
              <a:rPr lang="nl-N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ViT-L-14/openai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Type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was also developed to test the ability of models to generalize to arbitrary image classification tasks in a zero-shot manner.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 architecture as an image encoder and uses a masked self-attention Transformer as a text encoder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 encoder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Dataset : </a:t>
            </a:r>
            <a:r>
              <a:rPr lang="en-IN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DiffusionDB</a:t>
            </a:r>
            <a:endParaRPr lang="en-IN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DiffusionDB</a:t>
            </a:r>
            <a:r>
              <a:rPr lang="en-GB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the first large-scale text-to-image prompt dataset. It contains 14 million images generated by Stable Diffusion using prompts and hyperparameters specified by real users.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Supported Tasks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unprecedented scale and diversity of this human-actuated dataset provide exciting research opportunities in understanding the interplay between prompts and generative models, detecting deepfakes, and designing human-AI interaction tools to help users more easily use these models.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DE13-BECD-457C-BEDF-04714B93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0" y="0"/>
            <a:ext cx="10291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F79018-5625-B38A-A369-C3AC8DD6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53" y="1"/>
            <a:ext cx="12205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52806-9EB3-92A8-0D52-73193305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2451" cy="5142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5A948-A954-B698-95E2-A05D952EF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4" y="0"/>
            <a:ext cx="5573086" cy="5142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56388-EACE-3507-24FD-DA1E2E83B6E6}"/>
              </a:ext>
            </a:extLst>
          </p:cNvPr>
          <p:cNvSpPr txBox="1"/>
          <p:nvPr/>
        </p:nvSpPr>
        <p:spPr>
          <a:xfrm>
            <a:off x="3590488" y="5478011"/>
            <a:ext cx="438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prompt being generated into image using Stable Diffusion 2.1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D453-478C-4E27-B5E4-AFBBC78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Achieved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AAE7-B56D-4C01-A6BF-BDF537E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prompt should be relevant to the image</a:t>
            </a:r>
          </a:p>
          <a:p>
            <a:r>
              <a:rPr lang="en-US" b="1" i="1" dirty="0"/>
              <a:t>The inference time should be less than 5 seconds</a:t>
            </a:r>
          </a:p>
          <a:p>
            <a:r>
              <a:rPr lang="en-IN" dirty="0"/>
              <a:t>ALL of our initial KPI’s have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4364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EA9-5CD7-441F-9703-D19171E0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 and  how  the  team solved it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ED39-9E86-4E3D-9474-6BD1708A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The previous model that was being used wasn’t able to produce the images at lower than 5 seconds inference time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We pivoted to a new model BLIP large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We finetuned the Fast mode to give more accurate prompts in the lowest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75291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9232-B8B6-46C2-9095-F668953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TILL  NOW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D3B-8A0F-4B4E-A679-CEC470A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gives us relevant prompt for the image</a:t>
            </a:r>
          </a:p>
          <a:p>
            <a:r>
              <a:rPr lang="en-US" dirty="0"/>
              <a:t>The average inference time is 1.5secs~3.5secs.</a:t>
            </a:r>
          </a:p>
          <a:p>
            <a:r>
              <a:rPr lang="en-US" dirty="0"/>
              <a:t>The Accuracy is around 70-80%(after fine tuning and around ~70% before)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0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80C-9F4D-43F3-B66D-FF267EB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month’s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7A6-9CC1-4C87-8AF7-E1AE5277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ea typeface="SamsungOne 600C" panose="020B0706030303020204" pitchFamily="34" charset="0"/>
              </a:rPr>
              <a:t>Implementing a light-weight model to increase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ea typeface="SamsungOne 600C" panose="020B0706030303020204" pitchFamily="34" charset="0"/>
              </a:rPr>
              <a:t>Ask specific questions about an image</a:t>
            </a:r>
            <a:endParaRPr lang="en-IN" sz="2000" dirty="0"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3F4-2685-44AE-BAAA-4DD18AB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4584"/>
          </a:xfrm>
        </p:spPr>
        <p:txBody>
          <a:bodyPr/>
          <a:lstStyle/>
          <a:p>
            <a:r>
              <a:rPr lang="en-US" dirty="0"/>
              <a:t>Model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3BA8-507E-4468-90C3-F914F97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2411"/>
            <a:ext cx="9603275" cy="354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Caption Model Name- </a:t>
            </a:r>
            <a:r>
              <a:rPr lang="en-IN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BLIP LARGE</a:t>
            </a:r>
            <a:r>
              <a:rPr lang="en-IN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 Language-Image Pre-training for Unified Vision-Language Understanding and Generation)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Pretrained on COCO dataset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Usage-You can use this model for conditional</a:t>
            </a:r>
          </a:p>
          <a:p>
            <a:pPr marL="457200" lvl="1" indent="0">
              <a:buNone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       and un-conditional image captioning</a:t>
            </a:r>
            <a:endParaRPr lang="en-IN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8FCFB-CE4B-53B1-8E27-6E08C96A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40" y="2228557"/>
            <a:ext cx="5073504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4903</TotalTime>
  <Words>436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SamsungOne 600C</vt:lpstr>
      <vt:lpstr>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KPI’s Achieved until Now</vt:lpstr>
      <vt:lpstr>Technical challenges  and  how  the  team solved it </vt:lpstr>
      <vt:lpstr>RESULTS  TILL  NOW </vt:lpstr>
      <vt:lpstr>Upcoming month’s plan</vt:lpstr>
      <vt:lpstr>Model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ayushman datta</cp:lastModifiedBy>
  <cp:revision>63</cp:revision>
  <cp:lastPrinted>2019-06-27T12:08:24Z</cp:lastPrinted>
  <dcterms:created xsi:type="dcterms:W3CDTF">2019-04-12T08:37:01Z</dcterms:created>
  <dcterms:modified xsi:type="dcterms:W3CDTF">2024-05-06T02:48:34Z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