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E35F-7AEE-CC02-51DA-20BA1DC5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FEBE-D144-8179-9A23-BB94D67D1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DA15-4898-9E52-80F9-CB7E1B75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6605-B4E8-CF7C-3C83-D8DD6F4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DBB7-1193-4615-DE14-73E55FC6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2340-3CF9-AD1D-179B-1A78A77C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4AE2-14C7-57CD-F4EE-12BA8B97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65B7-18B3-BABD-88E7-A7EB09F2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BDBD-37E6-7839-6522-AA87437B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28ED-94E4-8414-5755-7EC9932E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10227-2CB5-AD9E-BF01-DEBA4684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D9D2-5CE4-3DB5-3F18-C071BE97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F6B5-93DD-23DF-365C-998C0738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DBFF-572D-36F6-2157-182A44BE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82CC-C625-945A-2328-0CCAE23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2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3635-F63B-FF11-42C4-B76975C1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5C75-B956-431F-166A-9D65A1DF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366-6C87-4DA7-7622-8AE54E8F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584E-8081-B3E5-6AE5-85EAFF60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D205-74BF-B1CC-99A9-796D6EB9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9E8F-BD15-6426-BE13-4230A013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B3A5-7A1B-0AAA-1152-E4571393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BA47-6816-076F-A451-EA3EFC8E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B023-F92C-A9C2-95EF-5686BE12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76F9-8A80-E488-1F6C-4446391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F6B-FFB1-6917-EB8F-2F72E190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67EB-CD5B-2BDB-165D-DBAA9B81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772C-EBC1-41B2-E551-A3EDC273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AED0-2CDF-5073-F6B2-51662838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37B7-661D-B312-440D-D2E513FA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EA28-155C-1CF3-7D48-FD5A26ED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5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9697-E278-BA77-F73B-06306012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55B51-373F-96E3-2EF7-05AD0D6D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AA3D7-8D02-A6B7-338C-ED5EF1B4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E063F-72F0-817F-BB09-F4C9488E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095A5-C0F2-055C-5E83-76E05D9E5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1B85-EC2A-3B7D-7DF4-979D10F8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576F6-C1AF-BF06-2483-34AC2A5E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F13BB-5663-E835-BE39-B072167F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416C-0989-0019-C9A9-7F7A1FA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DA9C-8A50-230C-1FF6-50EBC490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B413-B523-CCE1-90D0-8DA509FB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4893-B306-65D9-BE64-C6D1DF8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C8ADA-CA04-A41C-0BF4-DC82B6F9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95155-5E39-C41F-6E6A-77DE0B7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5AD4-D066-C562-F495-64A30E4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9F30-56F0-7774-9C81-F6D711A9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20D2-841F-970F-AF25-D7AE586A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5E34-03B1-F6E4-9E4C-4ABD7A8B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E992-51A6-98FE-DF99-44F857A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1E58A-9AE2-F7B6-F853-2DE4DB7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19ABD-6205-DFDD-C3EE-2636E3A3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9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95C8-944E-49C9-C85D-6C23EDBA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1C71-9CAE-3031-D1EE-76D753C2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E6350-1BE9-3AE9-FAFE-05287C12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8FAD-DA69-EAD7-1B33-8D18ECE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8B35A-AA54-901D-A383-0BDE938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C9B8-6AE5-D309-A912-F0194028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FE87A-4B24-4CC2-3994-EFF02662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804B-220D-458E-790E-F1CD3E0F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4B55-DE22-2CF6-6F8D-325F4B22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26A0-5A79-484C-8124-F3357C461B7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A0AC-556B-A831-B6EB-6A0CEF418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6C0E-F68A-C6EE-65F1-ABBF23543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907B-DECE-402C-8F4C-630A0AA6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A8D77D-BF28-2E72-E434-007B84A0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82" y="1740476"/>
            <a:ext cx="1080000" cy="2472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DD54-A352-CCBE-2A7D-6E12E371A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89" y="1796951"/>
            <a:ext cx="1080000" cy="2352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64769-600A-CF72-7DF5-143270073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48" y="1761546"/>
            <a:ext cx="1080000" cy="243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6ADDE-7687-0450-2C8D-A5D5055D2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72" y="1769209"/>
            <a:ext cx="1080000" cy="240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8F07D8-3D64-D6C8-CDA6-34CB783C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" y="1748559"/>
            <a:ext cx="1080000" cy="2455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9FE7C-3CEE-958A-E91A-31BD59557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67" y="1764303"/>
            <a:ext cx="1080000" cy="24244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C2594-8534-DB35-6621-9CECA230A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89" y="1796951"/>
            <a:ext cx="1080000" cy="23527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A0BBC8-F0A7-D747-0093-CDFD613CA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38" y="1775857"/>
            <a:ext cx="1080000" cy="2401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303EEA-E2E7-2095-FC74-5922C1FC0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06" y="1782375"/>
            <a:ext cx="1080000" cy="238834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E3462D-7FD7-7FA5-7F11-668AD5EC7322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1221714" y="2976546"/>
            <a:ext cx="261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8F38F1-0096-E424-81FF-B71BED716BA2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563048" y="2976545"/>
            <a:ext cx="2543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5E73DF-7D40-BD52-3348-720E499AE203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897382" y="2973222"/>
            <a:ext cx="291390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BBE2D1-63BD-FDB9-DF66-312AFE1EA69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5268772" y="2973221"/>
            <a:ext cx="2192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768FA9-36A4-7C07-0D70-BE992D218B5E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6567989" y="2973221"/>
            <a:ext cx="219217" cy="3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C9B634-A5DC-AA25-8906-EE4026F1EB18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7867206" y="2976546"/>
            <a:ext cx="276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3F32C8-B663-03B6-BB41-63118627AB1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9223867" y="2976546"/>
            <a:ext cx="247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82E5B3-7988-15D6-0132-654C2D0815A1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10551438" y="2973323"/>
            <a:ext cx="305751" cy="3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C350ED-306B-43E6-8DFB-0163702220B8}"/>
              </a:ext>
            </a:extLst>
          </p:cNvPr>
          <p:cNvSpPr txBox="1"/>
          <p:nvPr/>
        </p:nvSpPr>
        <p:spPr>
          <a:xfrm>
            <a:off x="72734" y="1345041"/>
            <a:ext cx="165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App Name &amp; 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780E76-4BFC-6774-2C2C-B2D9176195F9}"/>
              </a:ext>
            </a:extLst>
          </p:cNvPr>
          <p:cNvSpPr txBox="1"/>
          <p:nvPr/>
        </p:nvSpPr>
        <p:spPr>
          <a:xfrm>
            <a:off x="2741741" y="1346539"/>
            <a:ext cx="144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Login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0B1885-6B50-8EDD-3F19-EF16F074845D}"/>
              </a:ext>
            </a:extLst>
          </p:cNvPr>
          <p:cNvSpPr txBox="1"/>
          <p:nvPr/>
        </p:nvSpPr>
        <p:spPr>
          <a:xfrm>
            <a:off x="1251719" y="4300274"/>
            <a:ext cx="17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Registration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C9CD14-2679-B645-6520-7C4979BB2667}"/>
              </a:ext>
            </a:extLst>
          </p:cNvPr>
          <p:cNvSpPr txBox="1"/>
          <p:nvPr/>
        </p:nvSpPr>
        <p:spPr>
          <a:xfrm>
            <a:off x="4232592" y="4289916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Home Feed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5F9194-E923-3066-EA7D-1FD712390D70}"/>
              </a:ext>
            </a:extLst>
          </p:cNvPr>
          <p:cNvSpPr txBox="1"/>
          <p:nvPr/>
        </p:nvSpPr>
        <p:spPr>
          <a:xfrm>
            <a:off x="5487989" y="135817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Profile Page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23F50B-378D-581A-12A7-DB7659866D8D}"/>
              </a:ext>
            </a:extLst>
          </p:cNvPr>
          <p:cNvSpPr txBox="1"/>
          <p:nvPr/>
        </p:nvSpPr>
        <p:spPr>
          <a:xfrm>
            <a:off x="6888669" y="428991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Edit Profile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89E0AE-27C6-747E-D8B0-FD8B1795897E}"/>
              </a:ext>
            </a:extLst>
          </p:cNvPr>
          <p:cNvSpPr txBox="1"/>
          <p:nvPr/>
        </p:nvSpPr>
        <p:spPr>
          <a:xfrm>
            <a:off x="8125566" y="135817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Create Post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5213AF-18E4-2662-6D40-373BEC582B0C}"/>
              </a:ext>
            </a:extLst>
          </p:cNvPr>
          <p:cNvSpPr txBox="1"/>
          <p:nvPr/>
        </p:nvSpPr>
        <p:spPr>
          <a:xfrm>
            <a:off x="9471438" y="4289914"/>
            <a:ext cx="123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Notifications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2C23CD-FEE9-1FFC-0CEC-6382390AA37C}"/>
              </a:ext>
            </a:extLst>
          </p:cNvPr>
          <p:cNvSpPr txBox="1"/>
          <p:nvPr/>
        </p:nvSpPr>
        <p:spPr>
          <a:xfrm>
            <a:off x="10603704" y="1381575"/>
            <a:ext cx="158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+mj-lt"/>
              </a:rPr>
              <a:t>Post &amp; Comments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FAFDB1-C3BC-351C-C4E9-0F13205EA735}"/>
              </a:ext>
            </a:extLst>
          </p:cNvPr>
          <p:cNvSpPr txBox="1"/>
          <p:nvPr/>
        </p:nvSpPr>
        <p:spPr>
          <a:xfrm>
            <a:off x="3025651" y="107398"/>
            <a:ext cx="617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Structured breakdown of the APP in a tree diagram format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19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sauravtmaghade38@gmail.com</dc:creator>
  <cp:lastModifiedBy>sauravtmaghade38@gmail.com</cp:lastModifiedBy>
  <cp:revision>3</cp:revision>
  <dcterms:created xsi:type="dcterms:W3CDTF">2025-03-02T06:45:16Z</dcterms:created>
  <dcterms:modified xsi:type="dcterms:W3CDTF">2025-03-02T07:17:00Z</dcterms:modified>
</cp:coreProperties>
</file>