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5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5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1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7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4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0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2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3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8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1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Finance Performance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Insights from Executive Dashboard – Monish</a:t>
            </a:r>
            <a:r>
              <a:rPr lang="en-US" dirty="0"/>
              <a:t> Alam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Financial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covers sales, cost, and profit data across multiple countries and product lines.</a:t>
            </a:r>
          </a:p>
          <a:p>
            <a:r>
              <a:t>Key variables include Revenue, Discounts, Cost of Goods Sold (COGS), and Profit.</a:t>
            </a:r>
          </a:p>
          <a:p>
            <a:r>
              <a:t>Analysis period spans multiple months and includes yearly breakdowns.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Discount Strategy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Discounts have varying effects on sales volume across product types.</a:t>
            </a:r>
          </a:p>
          <a:p>
            <a:r>
              <a:t>Some segments benefit from aggressive discounts, others see diminished returns.</a:t>
            </a:r>
          </a:p>
          <a:p>
            <a:r>
              <a:t>Opportunity to refine discount strategies to optimize profit margins.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and Profitability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Products with high manufacturing cost require precise pricing strategies.</a:t>
            </a:r>
          </a:p>
          <a:p>
            <a:r>
              <a:t>COGS remains consistent across countries but profitability differs.</a:t>
            </a:r>
          </a:p>
          <a:p>
            <a:r>
              <a:t>Review of top profit-generating items reveals potential for scaling.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Segment-Level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Government and Midmarket segments show robust financial output.</a:t>
            </a:r>
          </a:p>
          <a:p>
            <a:r>
              <a:t>Corporate segment lags in overall profit contribution.</a:t>
            </a:r>
          </a:p>
          <a:p>
            <a:r>
              <a:t>Tailored strategies needed for underperforming segments.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Temporal Trends and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Seasonal peaks suggest strong mid-year performance.</a:t>
            </a:r>
          </a:p>
          <a:p>
            <a:r>
              <a:t>2015 shows improved margins compared to 2014 in key regions.</a:t>
            </a:r>
          </a:p>
          <a:p>
            <a:r>
              <a:t>Forecasting future performance can aid in proactive planning.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Evaluate and recalibrate discount policies across regions.</a:t>
            </a:r>
          </a:p>
          <a:p>
            <a:r>
              <a:t>Increase investment in high-profit segments and products.</a:t>
            </a:r>
          </a:p>
          <a:p>
            <a:r>
              <a:t>Utilize seasonality insights for marketing and production alignment.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</TotalTime>
  <Words>210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Finance Performance Summary</vt:lpstr>
      <vt:lpstr>Overview of Financial Health</vt:lpstr>
      <vt:lpstr>Discount Strategy Impact</vt:lpstr>
      <vt:lpstr>Cost and Profitability Analysis</vt:lpstr>
      <vt:lpstr>Segment-Level Performance</vt:lpstr>
      <vt:lpstr>Temporal Trends and Projections</vt:lpstr>
      <vt:lpstr>Strategic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Hiba</dc:creator>
  <cp:keywords/>
  <dc:description>generated using python-pptx</dc:description>
  <cp:lastModifiedBy>ismail - [2010]</cp:lastModifiedBy>
  <cp:revision>2</cp:revision>
  <dcterms:created xsi:type="dcterms:W3CDTF">2013-01-27T09:14:16Z</dcterms:created>
  <dcterms:modified xsi:type="dcterms:W3CDTF">2025-04-25T12:41:17Z</dcterms:modified>
  <cp:category/>
</cp:coreProperties>
</file>