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460" r:id="rId2"/>
    <p:sldId id="3472" r:id="rId3"/>
    <p:sldId id="3476" r:id="rId4"/>
    <p:sldId id="3474" r:id="rId5"/>
    <p:sldId id="3475" r:id="rId6"/>
    <p:sldId id="3473" r:id="rId7"/>
    <p:sldId id="342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327BFE-52A2-4837-A0D0-D821D840B30B}" v="276" dt="2024-09-26T07:41:41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01BE0A-C3CB-4716-AB96-AD8C1F9F55B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E6BEB4-4BEF-49DC-AF2E-576834A909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Name: Monish Gosar</a:t>
          </a:r>
        </a:p>
      </dgm:t>
    </dgm:pt>
    <dgm:pt modelId="{357DB2CD-539B-42D4-A1EA-F7F755C62596}" type="parTrans" cxnId="{ECF19628-18A4-4058-AD8A-AB72A5DE3A77}">
      <dgm:prSet/>
      <dgm:spPr/>
      <dgm:t>
        <a:bodyPr/>
        <a:lstStyle/>
        <a:p>
          <a:endParaRPr lang="en-US"/>
        </a:p>
      </dgm:t>
    </dgm:pt>
    <dgm:pt modelId="{515C62B7-3B09-44F1-BCEB-0C43ADFA8955}" type="sibTrans" cxnId="{ECF19628-18A4-4058-AD8A-AB72A5DE3A77}">
      <dgm:prSet/>
      <dgm:spPr/>
      <dgm:t>
        <a:bodyPr/>
        <a:lstStyle/>
        <a:p>
          <a:endParaRPr lang="en-US"/>
        </a:p>
      </dgm:t>
    </dgm:pt>
    <dgm:pt modelId="{4207FAC2-2E32-4F9E-B40A-63D1E4044598}">
      <dgm:prSet/>
      <dgm:spPr>
        <a:ln>
          <a:noFill/>
        </a:ln>
      </dgm:spPr>
      <dgm:t>
        <a:bodyPr/>
        <a:lstStyle/>
        <a:p>
          <a:r>
            <a:rPr lang="en-US" dirty="0"/>
            <a:t>Email Id: monish.emailbox@gmail.com</a:t>
          </a:r>
          <a:endParaRPr lang="en-US" dirty="0">
            <a:solidFill>
              <a:schemeClr val="bg1"/>
            </a:solidFill>
          </a:endParaRPr>
        </a:p>
      </dgm:t>
    </dgm:pt>
    <dgm:pt modelId="{3913EA2D-B2E0-415B-B448-73D668962711}" type="parTrans" cxnId="{9F4A4DB6-0A11-4462-B9D5-43EE55B7118D}">
      <dgm:prSet/>
      <dgm:spPr/>
      <dgm:t>
        <a:bodyPr/>
        <a:lstStyle/>
        <a:p>
          <a:endParaRPr lang="en-US"/>
        </a:p>
      </dgm:t>
    </dgm:pt>
    <dgm:pt modelId="{3754FF19-1C0A-42A9-9791-5802D4CD96FF}" type="sibTrans" cxnId="{9F4A4DB6-0A11-4462-B9D5-43EE55B7118D}">
      <dgm:prSet/>
      <dgm:spPr/>
      <dgm:t>
        <a:bodyPr/>
        <a:lstStyle/>
        <a:p>
          <a:endParaRPr lang="en-US"/>
        </a:p>
      </dgm:t>
    </dgm:pt>
    <dgm:pt modelId="{B687A22B-84BE-49B5-9865-E8353FF4D2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Contact No: 7045636928</a:t>
          </a:r>
        </a:p>
      </dgm:t>
    </dgm:pt>
    <dgm:pt modelId="{9348E2D9-C322-43B6-81BB-68456AE3E2A3}" type="parTrans" cxnId="{3D0B2F77-5F50-400F-BD0A-3E7F40D83B87}">
      <dgm:prSet/>
      <dgm:spPr/>
      <dgm:t>
        <a:bodyPr/>
        <a:lstStyle/>
        <a:p>
          <a:endParaRPr lang="en-US"/>
        </a:p>
      </dgm:t>
    </dgm:pt>
    <dgm:pt modelId="{9B2FF502-C14D-4F8B-B710-D200173C549F}" type="sibTrans" cxnId="{3D0B2F77-5F50-400F-BD0A-3E7F40D83B87}">
      <dgm:prSet/>
      <dgm:spPr/>
      <dgm:t>
        <a:bodyPr/>
        <a:lstStyle/>
        <a:p>
          <a:endParaRPr lang="en-US"/>
        </a:p>
      </dgm:t>
    </dgm:pt>
    <dgm:pt modelId="{82B71270-F96E-4BD0-803C-1116EDBC2C8C}">
      <dgm:prSet/>
      <dgm:spPr/>
      <dgm:t>
        <a:bodyPr/>
        <a:lstStyle/>
        <a:p>
          <a:r>
            <a:rPr lang="en-US" dirty="0" err="1"/>
            <a:t>Github</a:t>
          </a:r>
          <a:r>
            <a:rPr lang="en-US" dirty="0"/>
            <a:t> Account: </a:t>
          </a:r>
          <a:r>
            <a:rPr lang="en-IN" dirty="0"/>
            <a:t>https://github.com/MonishGosar</a:t>
          </a:r>
          <a:endParaRPr lang="en-US" dirty="0">
            <a:solidFill>
              <a:schemeClr val="bg1"/>
            </a:solidFill>
          </a:endParaRPr>
        </a:p>
      </dgm:t>
    </dgm:pt>
    <dgm:pt modelId="{455DB0CC-B2DA-4EFB-8461-96A74F9DE10E}" type="parTrans" cxnId="{FD2270BE-F61B-4244-9703-C1BB2894C534}">
      <dgm:prSet/>
      <dgm:spPr/>
      <dgm:t>
        <a:bodyPr/>
        <a:lstStyle/>
        <a:p>
          <a:endParaRPr lang="en-US"/>
        </a:p>
      </dgm:t>
    </dgm:pt>
    <dgm:pt modelId="{30023E9E-BF30-4883-909E-DFE4B197EF91}" type="sibTrans" cxnId="{FD2270BE-F61B-4244-9703-C1BB2894C534}">
      <dgm:prSet/>
      <dgm:spPr/>
      <dgm:t>
        <a:bodyPr/>
        <a:lstStyle/>
        <a:p>
          <a:endParaRPr lang="en-US"/>
        </a:p>
      </dgm:t>
    </dgm:pt>
    <dgm:pt modelId="{EC97B3A0-9996-4752-82B1-1045AB1F2E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Topic: Contractual Documentation Summarization</a:t>
          </a:r>
        </a:p>
      </dgm:t>
    </dgm:pt>
    <dgm:pt modelId="{1D9E5FAC-FEA2-44C0-8176-393EA90D0E33}" type="parTrans" cxnId="{423C436D-B48E-4C16-8480-76CCCBD7CA93}">
      <dgm:prSet/>
      <dgm:spPr/>
      <dgm:t>
        <a:bodyPr/>
        <a:lstStyle/>
        <a:p>
          <a:endParaRPr lang="en-US"/>
        </a:p>
      </dgm:t>
    </dgm:pt>
    <dgm:pt modelId="{D53C431E-9C32-484F-8984-F11D48054752}" type="sibTrans" cxnId="{423C436D-B48E-4C16-8480-76CCCBD7CA93}">
      <dgm:prSet/>
      <dgm:spPr/>
      <dgm:t>
        <a:bodyPr/>
        <a:lstStyle/>
        <a:p>
          <a:endParaRPr lang="en-US"/>
        </a:p>
      </dgm:t>
    </dgm:pt>
    <dgm:pt modelId="{BB4288F1-EFC7-474E-B0DC-C64AED05A3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College:  NMIMS, MPSTME</a:t>
          </a:r>
        </a:p>
      </dgm:t>
    </dgm:pt>
    <dgm:pt modelId="{D574F96D-9F88-4CEF-84D5-B3352336067A}" type="parTrans" cxnId="{9A1B800F-DF58-439C-9461-AEBFB74FE08D}">
      <dgm:prSet/>
      <dgm:spPr/>
      <dgm:t>
        <a:bodyPr/>
        <a:lstStyle/>
        <a:p>
          <a:endParaRPr lang="en-IN"/>
        </a:p>
      </dgm:t>
    </dgm:pt>
    <dgm:pt modelId="{BF7C9B31-F66F-4FD4-87FB-5B08D119DB85}" type="sibTrans" cxnId="{9A1B800F-DF58-439C-9461-AEBFB74FE08D}">
      <dgm:prSet/>
      <dgm:spPr/>
      <dgm:t>
        <a:bodyPr/>
        <a:lstStyle/>
        <a:p>
          <a:endParaRPr lang="en-IN"/>
        </a:p>
      </dgm:t>
    </dgm:pt>
    <dgm:pt modelId="{7B08EFD8-3894-4459-A032-B4B561DE8A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Student Id: 70092100004</a:t>
          </a:r>
        </a:p>
      </dgm:t>
    </dgm:pt>
    <dgm:pt modelId="{DB10B87E-6412-4151-8CF3-3DDE49F34148}" type="parTrans" cxnId="{786CAD39-0719-4C7C-BFE9-5F6403271E23}">
      <dgm:prSet/>
      <dgm:spPr/>
      <dgm:t>
        <a:bodyPr/>
        <a:lstStyle/>
        <a:p>
          <a:endParaRPr lang="en-IN"/>
        </a:p>
      </dgm:t>
    </dgm:pt>
    <dgm:pt modelId="{0CFBEAF6-C440-4222-AED6-2A0A7BA1DA49}" type="sibTrans" cxnId="{786CAD39-0719-4C7C-BFE9-5F6403271E23}">
      <dgm:prSet/>
      <dgm:spPr/>
      <dgm:t>
        <a:bodyPr/>
        <a:lstStyle/>
        <a:p>
          <a:endParaRPr lang="en-IN"/>
        </a:p>
      </dgm:t>
    </dgm:pt>
    <dgm:pt modelId="{B0ED103D-1E70-4793-922B-A692B243DD9A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Repo Link: </a:t>
          </a:r>
          <a:r>
            <a:rPr lang="en-IN" dirty="0">
              <a:solidFill>
                <a:schemeClr val="bg1"/>
              </a:solidFill>
            </a:rPr>
            <a:t>https://github.com/MonishGosar/LNRS_HACKATHON_MONISH_GOSAR</a:t>
          </a:r>
          <a:endParaRPr lang="en-US" dirty="0">
            <a:solidFill>
              <a:schemeClr val="bg1"/>
            </a:solidFill>
          </a:endParaRPr>
        </a:p>
      </dgm:t>
    </dgm:pt>
    <dgm:pt modelId="{5A959732-5788-413C-9D96-A02CF61F7E8B}" type="parTrans" cxnId="{CC0934A4-BB77-4042-866C-E9698302993E}">
      <dgm:prSet/>
      <dgm:spPr/>
      <dgm:t>
        <a:bodyPr/>
        <a:lstStyle/>
        <a:p>
          <a:endParaRPr lang="en-IN"/>
        </a:p>
      </dgm:t>
    </dgm:pt>
    <dgm:pt modelId="{32B6F8AA-89F8-4ECC-A7CE-A792834B7BDD}" type="sibTrans" cxnId="{CC0934A4-BB77-4042-866C-E9698302993E}">
      <dgm:prSet/>
      <dgm:spPr/>
      <dgm:t>
        <a:bodyPr/>
        <a:lstStyle/>
        <a:p>
          <a:endParaRPr lang="en-IN"/>
        </a:p>
      </dgm:t>
    </dgm:pt>
    <dgm:pt modelId="{63A72396-9862-4149-AF86-30AA35A44052}" type="pres">
      <dgm:prSet presAssocID="{7701BE0A-C3CB-4716-AB96-AD8C1F9F55B4}" presName="linear" presStyleCnt="0">
        <dgm:presLayoutVars>
          <dgm:animLvl val="lvl"/>
          <dgm:resizeHandles val="exact"/>
        </dgm:presLayoutVars>
      </dgm:prSet>
      <dgm:spPr/>
    </dgm:pt>
    <dgm:pt modelId="{5548ED75-76B2-406B-B75B-A15C4171C0B3}" type="pres">
      <dgm:prSet presAssocID="{B2E6BEB4-4BEF-49DC-AF2E-576834A909ED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4DAA64AD-CCE3-4A41-844B-7413F7106FA7}" type="pres">
      <dgm:prSet presAssocID="{515C62B7-3B09-44F1-BCEB-0C43ADFA8955}" presName="spacer" presStyleCnt="0"/>
      <dgm:spPr/>
    </dgm:pt>
    <dgm:pt modelId="{994E0F4C-DABB-4ABE-952F-3C71A3DA4759}" type="pres">
      <dgm:prSet presAssocID="{4207FAC2-2E32-4F9E-B40A-63D1E4044598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6BB71D20-C060-4CEC-8EC6-C2FBD1E23510}" type="pres">
      <dgm:prSet presAssocID="{3754FF19-1C0A-42A9-9791-5802D4CD96FF}" presName="spacer" presStyleCnt="0"/>
      <dgm:spPr/>
    </dgm:pt>
    <dgm:pt modelId="{EE296C0C-54D6-417E-9124-B37C69D53C88}" type="pres">
      <dgm:prSet presAssocID="{B687A22B-84BE-49B5-9865-E8353FF4D2CF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ED60F8D6-DE74-452D-B177-06DFCDBED345}" type="pres">
      <dgm:prSet presAssocID="{9B2FF502-C14D-4F8B-B710-D200173C549F}" presName="spacer" presStyleCnt="0"/>
      <dgm:spPr/>
    </dgm:pt>
    <dgm:pt modelId="{3C993390-B9E1-4D81-85EE-BDE307F07A98}" type="pres">
      <dgm:prSet presAssocID="{82B71270-F96E-4BD0-803C-1116EDBC2C8C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21EEBEDC-69FA-407C-9A17-687799BB55A3}" type="pres">
      <dgm:prSet presAssocID="{30023E9E-BF30-4883-909E-DFE4B197EF91}" presName="spacer" presStyleCnt="0"/>
      <dgm:spPr/>
    </dgm:pt>
    <dgm:pt modelId="{E1AC9829-54E4-43EB-8A30-0D3A2D166B54}" type="pres">
      <dgm:prSet presAssocID="{B0ED103D-1E70-4793-922B-A692B243DD9A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6ED76C39-D56B-4EDB-92CE-ED32704F63DA}" type="pres">
      <dgm:prSet presAssocID="{32B6F8AA-89F8-4ECC-A7CE-A792834B7BDD}" presName="spacer" presStyleCnt="0"/>
      <dgm:spPr/>
    </dgm:pt>
    <dgm:pt modelId="{5B80FC30-75D7-4AAE-BB72-E19D2B89C2FD}" type="pres">
      <dgm:prSet presAssocID="{EC97B3A0-9996-4752-82B1-1045AB1F2E0C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BA3889CF-CAF0-4A40-BE9B-FBF4EA0EDFA5}" type="pres">
      <dgm:prSet presAssocID="{D53C431E-9C32-484F-8984-F11D48054752}" presName="spacer" presStyleCnt="0"/>
      <dgm:spPr/>
    </dgm:pt>
    <dgm:pt modelId="{464F68E7-DA77-4225-99DA-7802E77E85CE}" type="pres">
      <dgm:prSet presAssocID="{BB4288F1-EFC7-474E-B0DC-C64AED05A3D0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0E4E6473-EF89-4B6F-BCAE-EAB3739D6642}" type="pres">
      <dgm:prSet presAssocID="{BF7C9B31-F66F-4FD4-87FB-5B08D119DB85}" presName="spacer" presStyleCnt="0"/>
      <dgm:spPr/>
    </dgm:pt>
    <dgm:pt modelId="{76EA5A5E-C35C-4C25-9F7C-92793F4D89C3}" type="pres">
      <dgm:prSet presAssocID="{7B08EFD8-3894-4459-A032-B4B561DE8A09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9A1B800F-DF58-439C-9461-AEBFB74FE08D}" srcId="{7701BE0A-C3CB-4716-AB96-AD8C1F9F55B4}" destId="{BB4288F1-EFC7-474E-B0DC-C64AED05A3D0}" srcOrd="6" destOrd="0" parTransId="{D574F96D-9F88-4CEF-84D5-B3352336067A}" sibTransId="{BF7C9B31-F66F-4FD4-87FB-5B08D119DB85}"/>
    <dgm:cxn modelId="{ECF19628-18A4-4058-AD8A-AB72A5DE3A77}" srcId="{7701BE0A-C3CB-4716-AB96-AD8C1F9F55B4}" destId="{B2E6BEB4-4BEF-49DC-AF2E-576834A909ED}" srcOrd="0" destOrd="0" parTransId="{357DB2CD-539B-42D4-A1EA-F7F755C62596}" sibTransId="{515C62B7-3B09-44F1-BCEB-0C43ADFA8955}"/>
    <dgm:cxn modelId="{786CAD39-0719-4C7C-BFE9-5F6403271E23}" srcId="{7701BE0A-C3CB-4716-AB96-AD8C1F9F55B4}" destId="{7B08EFD8-3894-4459-A032-B4B561DE8A09}" srcOrd="7" destOrd="0" parTransId="{DB10B87E-6412-4151-8CF3-3DDE49F34148}" sibTransId="{0CFBEAF6-C440-4222-AED6-2A0A7BA1DA49}"/>
    <dgm:cxn modelId="{423C436D-B48E-4C16-8480-76CCCBD7CA93}" srcId="{7701BE0A-C3CB-4716-AB96-AD8C1F9F55B4}" destId="{EC97B3A0-9996-4752-82B1-1045AB1F2E0C}" srcOrd="5" destOrd="0" parTransId="{1D9E5FAC-FEA2-44C0-8176-393EA90D0E33}" sibTransId="{D53C431E-9C32-484F-8984-F11D48054752}"/>
    <dgm:cxn modelId="{360FE26E-AA8B-4B94-BA57-AFFEF0D6B514}" type="presOf" srcId="{7B08EFD8-3894-4459-A032-B4B561DE8A09}" destId="{76EA5A5E-C35C-4C25-9F7C-92793F4D89C3}" srcOrd="0" destOrd="0" presId="urn:microsoft.com/office/officeart/2005/8/layout/vList2"/>
    <dgm:cxn modelId="{3D0B2F77-5F50-400F-BD0A-3E7F40D83B87}" srcId="{7701BE0A-C3CB-4716-AB96-AD8C1F9F55B4}" destId="{B687A22B-84BE-49B5-9865-E8353FF4D2CF}" srcOrd="2" destOrd="0" parTransId="{9348E2D9-C322-43B6-81BB-68456AE3E2A3}" sibTransId="{9B2FF502-C14D-4F8B-B710-D200173C549F}"/>
    <dgm:cxn modelId="{8720107A-0F46-4D88-8292-D315C2F9B9D1}" type="presOf" srcId="{EC97B3A0-9996-4752-82B1-1045AB1F2E0C}" destId="{5B80FC30-75D7-4AAE-BB72-E19D2B89C2FD}" srcOrd="0" destOrd="0" presId="urn:microsoft.com/office/officeart/2005/8/layout/vList2"/>
    <dgm:cxn modelId="{CFBEB97D-B3C0-4A8C-874E-B264CC292E0E}" type="presOf" srcId="{4207FAC2-2E32-4F9E-B40A-63D1E4044598}" destId="{994E0F4C-DABB-4ABE-952F-3C71A3DA4759}" srcOrd="0" destOrd="0" presId="urn:microsoft.com/office/officeart/2005/8/layout/vList2"/>
    <dgm:cxn modelId="{CC0934A4-BB77-4042-866C-E9698302993E}" srcId="{7701BE0A-C3CB-4716-AB96-AD8C1F9F55B4}" destId="{B0ED103D-1E70-4793-922B-A692B243DD9A}" srcOrd="4" destOrd="0" parTransId="{5A959732-5788-413C-9D96-A02CF61F7E8B}" sibTransId="{32B6F8AA-89F8-4ECC-A7CE-A792834B7BDD}"/>
    <dgm:cxn modelId="{5B2D14AA-07F2-4EA7-BCA0-F433EE8F2131}" type="presOf" srcId="{7701BE0A-C3CB-4716-AB96-AD8C1F9F55B4}" destId="{63A72396-9862-4149-AF86-30AA35A44052}" srcOrd="0" destOrd="0" presId="urn:microsoft.com/office/officeart/2005/8/layout/vList2"/>
    <dgm:cxn modelId="{AF4434AB-075C-43DA-BDF0-25B95CDBEE3F}" type="presOf" srcId="{B687A22B-84BE-49B5-9865-E8353FF4D2CF}" destId="{EE296C0C-54D6-417E-9124-B37C69D53C88}" srcOrd="0" destOrd="0" presId="urn:microsoft.com/office/officeart/2005/8/layout/vList2"/>
    <dgm:cxn modelId="{9F4A4DB6-0A11-4462-B9D5-43EE55B7118D}" srcId="{7701BE0A-C3CB-4716-AB96-AD8C1F9F55B4}" destId="{4207FAC2-2E32-4F9E-B40A-63D1E4044598}" srcOrd="1" destOrd="0" parTransId="{3913EA2D-B2E0-415B-B448-73D668962711}" sibTransId="{3754FF19-1C0A-42A9-9791-5802D4CD96FF}"/>
    <dgm:cxn modelId="{FD2270BE-F61B-4244-9703-C1BB2894C534}" srcId="{7701BE0A-C3CB-4716-AB96-AD8C1F9F55B4}" destId="{82B71270-F96E-4BD0-803C-1116EDBC2C8C}" srcOrd="3" destOrd="0" parTransId="{455DB0CC-B2DA-4EFB-8461-96A74F9DE10E}" sibTransId="{30023E9E-BF30-4883-909E-DFE4B197EF91}"/>
    <dgm:cxn modelId="{DA0832D9-AFCE-40FB-B474-D19E33CA08E3}" type="presOf" srcId="{B0ED103D-1E70-4793-922B-A692B243DD9A}" destId="{E1AC9829-54E4-43EB-8A30-0D3A2D166B54}" srcOrd="0" destOrd="0" presId="urn:microsoft.com/office/officeart/2005/8/layout/vList2"/>
    <dgm:cxn modelId="{9BFACBDE-DE7B-4DBD-B543-315B38EAAF7A}" type="presOf" srcId="{BB4288F1-EFC7-474E-B0DC-C64AED05A3D0}" destId="{464F68E7-DA77-4225-99DA-7802E77E85CE}" srcOrd="0" destOrd="0" presId="urn:microsoft.com/office/officeart/2005/8/layout/vList2"/>
    <dgm:cxn modelId="{AF7FA6EC-6442-4532-98A7-2C9715DD357B}" type="presOf" srcId="{B2E6BEB4-4BEF-49DC-AF2E-576834A909ED}" destId="{5548ED75-76B2-406B-B75B-A15C4171C0B3}" srcOrd="0" destOrd="0" presId="urn:microsoft.com/office/officeart/2005/8/layout/vList2"/>
    <dgm:cxn modelId="{A96916F0-DABA-4467-9FFE-0651A860705B}" type="presOf" srcId="{82B71270-F96E-4BD0-803C-1116EDBC2C8C}" destId="{3C993390-B9E1-4D81-85EE-BDE307F07A98}" srcOrd="0" destOrd="0" presId="urn:microsoft.com/office/officeart/2005/8/layout/vList2"/>
    <dgm:cxn modelId="{94C3C6A1-FB74-4044-BCE8-A8A556703760}" type="presParOf" srcId="{63A72396-9862-4149-AF86-30AA35A44052}" destId="{5548ED75-76B2-406B-B75B-A15C4171C0B3}" srcOrd="0" destOrd="0" presId="urn:microsoft.com/office/officeart/2005/8/layout/vList2"/>
    <dgm:cxn modelId="{069407B6-E4C1-4112-99CC-B9AEA4660BCA}" type="presParOf" srcId="{63A72396-9862-4149-AF86-30AA35A44052}" destId="{4DAA64AD-CCE3-4A41-844B-7413F7106FA7}" srcOrd="1" destOrd="0" presId="urn:microsoft.com/office/officeart/2005/8/layout/vList2"/>
    <dgm:cxn modelId="{B3A2E71F-51DD-4B23-B011-2C12886129BF}" type="presParOf" srcId="{63A72396-9862-4149-AF86-30AA35A44052}" destId="{994E0F4C-DABB-4ABE-952F-3C71A3DA4759}" srcOrd="2" destOrd="0" presId="urn:microsoft.com/office/officeart/2005/8/layout/vList2"/>
    <dgm:cxn modelId="{C96A419A-DBF3-4729-88DE-F6DCD0585DDB}" type="presParOf" srcId="{63A72396-9862-4149-AF86-30AA35A44052}" destId="{6BB71D20-C060-4CEC-8EC6-C2FBD1E23510}" srcOrd="3" destOrd="0" presId="urn:microsoft.com/office/officeart/2005/8/layout/vList2"/>
    <dgm:cxn modelId="{5393F294-47A8-4433-ACFE-5A0DFBE0F18A}" type="presParOf" srcId="{63A72396-9862-4149-AF86-30AA35A44052}" destId="{EE296C0C-54D6-417E-9124-B37C69D53C88}" srcOrd="4" destOrd="0" presId="urn:microsoft.com/office/officeart/2005/8/layout/vList2"/>
    <dgm:cxn modelId="{F8FD0A93-0DBE-4F11-92E5-654E8D29A3F9}" type="presParOf" srcId="{63A72396-9862-4149-AF86-30AA35A44052}" destId="{ED60F8D6-DE74-452D-B177-06DFCDBED345}" srcOrd="5" destOrd="0" presId="urn:microsoft.com/office/officeart/2005/8/layout/vList2"/>
    <dgm:cxn modelId="{58ACFF51-F532-4B1E-9B14-E4AEEC8515BF}" type="presParOf" srcId="{63A72396-9862-4149-AF86-30AA35A44052}" destId="{3C993390-B9E1-4D81-85EE-BDE307F07A98}" srcOrd="6" destOrd="0" presId="urn:microsoft.com/office/officeart/2005/8/layout/vList2"/>
    <dgm:cxn modelId="{9AF21F31-1422-4E04-A044-FF7680DAF868}" type="presParOf" srcId="{63A72396-9862-4149-AF86-30AA35A44052}" destId="{21EEBEDC-69FA-407C-9A17-687799BB55A3}" srcOrd="7" destOrd="0" presId="urn:microsoft.com/office/officeart/2005/8/layout/vList2"/>
    <dgm:cxn modelId="{ECF9F248-2FAF-446C-9FBA-4CCCD85463D1}" type="presParOf" srcId="{63A72396-9862-4149-AF86-30AA35A44052}" destId="{E1AC9829-54E4-43EB-8A30-0D3A2D166B54}" srcOrd="8" destOrd="0" presId="urn:microsoft.com/office/officeart/2005/8/layout/vList2"/>
    <dgm:cxn modelId="{02B510A3-7607-4263-9B1E-FFDE22D3943D}" type="presParOf" srcId="{63A72396-9862-4149-AF86-30AA35A44052}" destId="{6ED76C39-D56B-4EDB-92CE-ED32704F63DA}" srcOrd="9" destOrd="0" presId="urn:microsoft.com/office/officeart/2005/8/layout/vList2"/>
    <dgm:cxn modelId="{9ABF1E7E-8B5B-44B0-897B-86D9EDB6A8FC}" type="presParOf" srcId="{63A72396-9862-4149-AF86-30AA35A44052}" destId="{5B80FC30-75D7-4AAE-BB72-E19D2B89C2FD}" srcOrd="10" destOrd="0" presId="urn:microsoft.com/office/officeart/2005/8/layout/vList2"/>
    <dgm:cxn modelId="{9B8926F0-1950-4C1F-A762-382F4FC16FA8}" type="presParOf" srcId="{63A72396-9862-4149-AF86-30AA35A44052}" destId="{BA3889CF-CAF0-4A40-BE9B-FBF4EA0EDFA5}" srcOrd="11" destOrd="0" presId="urn:microsoft.com/office/officeart/2005/8/layout/vList2"/>
    <dgm:cxn modelId="{023ED576-6088-44AC-8698-3D9773A5EDDE}" type="presParOf" srcId="{63A72396-9862-4149-AF86-30AA35A44052}" destId="{464F68E7-DA77-4225-99DA-7802E77E85CE}" srcOrd="12" destOrd="0" presId="urn:microsoft.com/office/officeart/2005/8/layout/vList2"/>
    <dgm:cxn modelId="{F3FA6A60-50BE-45AF-B34A-3BFB8B23D829}" type="presParOf" srcId="{63A72396-9862-4149-AF86-30AA35A44052}" destId="{0E4E6473-EF89-4B6F-BCAE-EAB3739D6642}" srcOrd="13" destOrd="0" presId="urn:microsoft.com/office/officeart/2005/8/layout/vList2"/>
    <dgm:cxn modelId="{2CA563CF-9135-404A-BDEE-1DA745B51F47}" type="presParOf" srcId="{63A72396-9862-4149-AF86-30AA35A44052}" destId="{76EA5A5E-C35C-4C25-9F7C-92793F4D89C3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8ED75-76B2-406B-B75B-A15C4171C0B3}">
      <dsp:nvSpPr>
        <dsp:cNvPr id="0" name=""/>
        <dsp:cNvSpPr/>
      </dsp:nvSpPr>
      <dsp:spPr>
        <a:xfrm>
          <a:off x="0" y="44800"/>
          <a:ext cx="5458837" cy="482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Name: Monish Gosar</a:t>
          </a:r>
        </a:p>
      </dsp:txBody>
      <dsp:txXfrm>
        <a:off x="23560" y="68360"/>
        <a:ext cx="5411717" cy="435504"/>
      </dsp:txXfrm>
    </dsp:sp>
    <dsp:sp modelId="{994E0F4C-DABB-4ABE-952F-3C71A3DA4759}">
      <dsp:nvSpPr>
        <dsp:cNvPr id="0" name=""/>
        <dsp:cNvSpPr/>
      </dsp:nvSpPr>
      <dsp:spPr>
        <a:xfrm>
          <a:off x="0" y="561985"/>
          <a:ext cx="5458837" cy="482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Email Id: monish.emailbox@gmail.com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23560" y="585545"/>
        <a:ext cx="5411717" cy="435504"/>
      </dsp:txXfrm>
    </dsp:sp>
    <dsp:sp modelId="{EE296C0C-54D6-417E-9124-B37C69D53C88}">
      <dsp:nvSpPr>
        <dsp:cNvPr id="0" name=""/>
        <dsp:cNvSpPr/>
      </dsp:nvSpPr>
      <dsp:spPr>
        <a:xfrm>
          <a:off x="0" y="1079170"/>
          <a:ext cx="5458837" cy="482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Contact No: 7045636928</a:t>
          </a:r>
        </a:p>
      </dsp:txBody>
      <dsp:txXfrm>
        <a:off x="23560" y="1102730"/>
        <a:ext cx="5411717" cy="435504"/>
      </dsp:txXfrm>
    </dsp:sp>
    <dsp:sp modelId="{3C993390-B9E1-4D81-85EE-BDE307F07A98}">
      <dsp:nvSpPr>
        <dsp:cNvPr id="0" name=""/>
        <dsp:cNvSpPr/>
      </dsp:nvSpPr>
      <dsp:spPr>
        <a:xfrm>
          <a:off x="0" y="1596355"/>
          <a:ext cx="5458837" cy="482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Github</a:t>
          </a:r>
          <a:r>
            <a:rPr lang="en-US" sz="1200" kern="1200" dirty="0"/>
            <a:t> Account: </a:t>
          </a:r>
          <a:r>
            <a:rPr lang="en-IN" sz="1200" kern="1200" dirty="0"/>
            <a:t>https://github.com/MonishGosar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23560" y="1619915"/>
        <a:ext cx="5411717" cy="435504"/>
      </dsp:txXfrm>
    </dsp:sp>
    <dsp:sp modelId="{E1AC9829-54E4-43EB-8A30-0D3A2D166B54}">
      <dsp:nvSpPr>
        <dsp:cNvPr id="0" name=""/>
        <dsp:cNvSpPr/>
      </dsp:nvSpPr>
      <dsp:spPr>
        <a:xfrm>
          <a:off x="0" y="2113540"/>
          <a:ext cx="5458837" cy="482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Repo Link: </a:t>
          </a:r>
          <a:r>
            <a:rPr lang="en-IN" sz="1200" kern="1200" dirty="0">
              <a:solidFill>
                <a:schemeClr val="bg1"/>
              </a:solidFill>
            </a:rPr>
            <a:t>https://github.com/MonishGosar/LNRS_HACKATHON_MONISH_GOSAR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23560" y="2137100"/>
        <a:ext cx="5411717" cy="435504"/>
      </dsp:txXfrm>
    </dsp:sp>
    <dsp:sp modelId="{5B80FC30-75D7-4AAE-BB72-E19D2B89C2FD}">
      <dsp:nvSpPr>
        <dsp:cNvPr id="0" name=""/>
        <dsp:cNvSpPr/>
      </dsp:nvSpPr>
      <dsp:spPr>
        <a:xfrm>
          <a:off x="0" y="2630724"/>
          <a:ext cx="5458837" cy="482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Topic: Contractual Documentation Summarization</a:t>
          </a:r>
        </a:p>
      </dsp:txBody>
      <dsp:txXfrm>
        <a:off x="23560" y="2654284"/>
        <a:ext cx="5411717" cy="435504"/>
      </dsp:txXfrm>
    </dsp:sp>
    <dsp:sp modelId="{464F68E7-DA77-4225-99DA-7802E77E85CE}">
      <dsp:nvSpPr>
        <dsp:cNvPr id="0" name=""/>
        <dsp:cNvSpPr/>
      </dsp:nvSpPr>
      <dsp:spPr>
        <a:xfrm>
          <a:off x="0" y="3147909"/>
          <a:ext cx="5458837" cy="482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College:  NMIMS, MPSTME</a:t>
          </a:r>
        </a:p>
      </dsp:txBody>
      <dsp:txXfrm>
        <a:off x="23560" y="3171469"/>
        <a:ext cx="5411717" cy="435504"/>
      </dsp:txXfrm>
    </dsp:sp>
    <dsp:sp modelId="{76EA5A5E-C35C-4C25-9F7C-92793F4D89C3}">
      <dsp:nvSpPr>
        <dsp:cNvPr id="0" name=""/>
        <dsp:cNvSpPr/>
      </dsp:nvSpPr>
      <dsp:spPr>
        <a:xfrm>
          <a:off x="0" y="3665094"/>
          <a:ext cx="5458837" cy="482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Student Id: 70092100004</a:t>
          </a:r>
        </a:p>
      </dsp:txBody>
      <dsp:txXfrm>
        <a:off x="23560" y="3688654"/>
        <a:ext cx="5411717" cy="435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BD903-B387-48EE-B1BD-4C6DABF4567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C9AB7-3BF7-4492-A78D-336B78EA0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15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C9AB7-3BF7-4492-A78D-336B78EA01A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258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C9AB7-3BF7-4492-A78D-336B78EA01A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247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A01D8-8A77-EADE-7C62-D69BCDC3A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4F3602-430A-9FEA-30A2-9ED8911F84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C1D8EB-F9A1-3064-4659-DE34261238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9DFAB-CD5B-C008-E2A4-59652A432C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C9AB7-3BF7-4492-A78D-336B78EA01A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890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B71EB-DFB8-B285-1197-BEC181794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AD784A-F713-0C8A-1C41-70DB4FF970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D19B92-B4F7-0569-E1BA-119A4C6054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2AB10-E25C-1CBE-93AA-6CE9E0D75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C9AB7-3BF7-4492-A78D-336B78EA01A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859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C880E-1272-A37E-A2CE-DABDB52D3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B1B3AA-F60D-FA67-7231-B06257EA52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301A81-A371-5751-C0C3-EE28A3F5EB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A5737-9DD1-9FB6-10DD-A6CDAAF75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C9AB7-3BF7-4492-A78D-336B78EA01A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596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CD7D5-E94C-1672-4B35-539504C1C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D755AA-5139-65F5-1E85-AFD72972A8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23A6EE-76A9-F417-2AA8-581F693C68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08F2F-ED84-AF3C-FF41-C46AB79EBD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C9AB7-3BF7-4492-A78D-336B78EA01A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175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8FAF-C324-AFD2-B0E1-2E26045A0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52E7B-8320-64C2-DD1A-7FCEE5C7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FE085-2433-BB2E-2094-E7584B56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6EFF0-42D9-B16E-C520-93E5E982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BCE0C-FC5D-8F1B-65D3-ED5C34A8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64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AE4A-7AF3-C229-9013-EEEFF81F0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C5F44-55E2-7967-71BF-6EDF55F39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9E28E-A36D-4A58-1202-A28268FA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7617E-2A9A-5BC5-78C6-A94ACC4B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002E5-4474-2F06-9459-7282D2E7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59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594B82-5A13-3F30-AB3E-780141BFD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7714C-47AA-265B-5087-18DA7AEE2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A68C9-4067-882B-1343-FD5CD8025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BB790-5144-199B-97BF-0ED53321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13E05-A77D-5143-D740-C4410EA6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718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- Overlay -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38BDB87-5F61-D2C4-5734-A47DCC0E60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9522" y="316076"/>
            <a:ext cx="11552957" cy="5731432"/>
          </a:xfrm>
          <a:solidFill>
            <a:schemeClr val="accent2">
              <a:lumMod val="20000"/>
              <a:lumOff val="80000"/>
            </a:schemeClr>
          </a:solidFill>
        </p:spPr>
        <p:txBody>
          <a:bodyPr tIns="0" bIns="914400"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3240" y="1636479"/>
            <a:ext cx="4466292" cy="1366528"/>
          </a:xfrm>
          <a:solidFill>
            <a:schemeClr val="tx1">
              <a:alpha val="50000"/>
            </a:schemeClr>
          </a:solidFill>
          <a:ln w="38100">
            <a:solidFill>
              <a:schemeClr val="bg1"/>
            </a:solidFill>
          </a:ln>
        </p:spPr>
        <p:txBody>
          <a:bodyPr wrap="square" lIns="457200" tIns="320040" rIns="210312" bIns="320040" anchor="ctr" anchorCtr="0">
            <a:spAutoFit/>
          </a:bodyPr>
          <a:lstStyle>
            <a:lvl1pPr>
              <a:defRPr sz="2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F2ACC5A-E1B8-DD64-339D-991CD4707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24676" y="6353968"/>
            <a:ext cx="453591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Presentation Title Here (Insert Menu &gt; Header &amp; Footer &gt; Apply)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D5B0B2-6C0A-7AE2-7D0B-16285CB997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60591" y="6353968"/>
            <a:ext cx="398033" cy="367507"/>
          </a:xfrm>
        </p:spPr>
        <p:txBody>
          <a:bodyPr/>
          <a:lstStyle/>
          <a:p>
            <a:fld id="{4994CE7A-9BF7-418F-B3FB-B7D8B74806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8135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orient="horz" pos="2433">
          <p15:clr>
            <a:srgbClr val="FBAE40"/>
          </p15:clr>
        </p15:guide>
        <p15:guide id="1" pos="354">
          <p15:clr>
            <a:srgbClr val="FBAE40"/>
          </p15:clr>
        </p15:guide>
        <p15:guide id="2" pos="7200">
          <p15:clr>
            <a:srgbClr val="FBAE40"/>
          </p15:clr>
        </p15:guide>
        <p15:guide id="3" pos="747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Slide (If Necessa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539" y="6481231"/>
            <a:ext cx="1264923" cy="1097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3386" y="2587433"/>
            <a:ext cx="4389564" cy="13194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E5765E-01B4-B134-9FDA-370DDBD0CC9D}"/>
              </a:ext>
            </a:extLst>
          </p:cNvPr>
          <p:cNvSpPr txBox="1"/>
          <p:nvPr userDrawn="1"/>
        </p:nvSpPr>
        <p:spPr>
          <a:xfrm>
            <a:off x="1164771" y="6270171"/>
            <a:ext cx="9862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ea typeface="Source Sans Pro Light" panose="020B0403030403020204" pitchFamily="34" charset="0"/>
              </a:rPr>
              <a:t>LexisNexis and the Knowledge Burst logo are registered trademarks of RELX Inc.</a:t>
            </a:r>
          </a:p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ea typeface="Source Sans Pro Light" panose="020B0403030403020204" pitchFamily="34" charset="0"/>
              </a:rPr>
              <a:t>© 2024 LexisNexis Risk Solutions</a:t>
            </a:r>
          </a:p>
        </p:txBody>
      </p:sp>
    </p:spTree>
    <p:extLst>
      <p:ext uri="{BB962C8B-B14F-4D97-AF65-F5344CB8AC3E}">
        <p14:creationId xmlns:p14="http://schemas.microsoft.com/office/powerpoint/2010/main" val="474975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0">
          <p15:clr>
            <a:srgbClr val="FBAE40"/>
          </p15:clr>
        </p15:guide>
        <p15:guide id="2" pos="72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BF75-6F5A-BA7E-10C1-CA2B1FAD5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ADD42-E6CF-799F-33DD-442008A4C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9BE19-0B45-48D6-5E45-B041F195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77425-CC96-F4B1-8089-9BBEB4B9C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FE9B4-E69A-3685-B358-D58E5B30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39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C0A3-D2F9-5677-CFF9-ADEF45B5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C6EA-A184-177D-2630-569E9A089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7BE4C-51B6-B105-09E4-F45E29E11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8336E-5CCA-524B-E6C3-BAEA2BA3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E8654-1F03-834B-20C7-F9BEACF9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04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8C93-F5C3-68AD-1B56-3644B69EB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90953-5063-E7C0-623A-FA294C52C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E1635-B68D-F315-F863-092BE2E37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1330B-ED12-FFF8-7755-4F486AB8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5DE28-77A8-BC97-97D7-F624546A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2DE5E-2EA8-EA13-EAC5-69EF7116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69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BAA09-0E16-A653-B948-158D45FF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3D123-AD36-D44D-0FDB-B8817C01C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1C64F-BACB-2159-6CCB-EEBFA152F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3F906-1709-11F7-D8C4-72373F110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29690-AC58-8B46-9CFE-3AB99E3C1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FC22BC-7CE3-8265-7215-D893682F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7F7A1B-308A-6602-4870-4DD521C1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83A51-C9BC-643D-D9FB-DF7F6AD64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20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047C0-22DB-1FBC-F4C4-45047D4EB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E6374-41B7-5D9E-F555-88C6D9EEC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14DDF-A585-64D6-CF8D-33CEDA7BE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96133-5DED-B886-76CA-2AC4D340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78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EB898-24E0-2430-0C49-1E2F478E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E4B58-E891-A625-F982-56738AB5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7CD91-5888-CD1D-EC07-C3F902D9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12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8914-4B10-D719-12BB-96E9EF47C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B0A41-8D69-0912-7A39-EE5294E6B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F9A14-F4F5-74B2-FF26-DE962802F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57B0A-D762-570E-45E6-AC40B2E0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55FC9-675F-83FD-E270-C9CC0A1A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0E34F-562B-860D-E392-3C1EC206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75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05F63-EB50-7E78-E07D-47D372D36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0AC971-D683-7A36-4AE6-8D27E14CB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849FA-EF7A-D1FE-30EE-962B95701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66455-6931-A256-3540-04572374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1297D-BA33-3C4C-2C4A-72162927D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96A21-338E-36B7-9337-7962397D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78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8C461B-9B40-987D-1815-B71D3F61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DDB58-43DB-7046-C118-DFEB8674D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65D99-7102-F475-7094-EC389FB54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92F34-B86C-9159-0A8A-0D0C50D97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F25C6-28F8-53F8-DF54-BD4259FC2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1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5EC58-6871-6F16-2193-1C6E2143EC9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94CE7A-9BF7-418F-B3FB-B7D8B748063D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8270CDBC-E8D9-9ECF-BFA8-F280D292A3F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5"/>
          <a:stretch>
            <a:fillRect/>
          </a:stretch>
        </p:blipFill>
        <p:spPr>
          <a:xfrm>
            <a:off x="305667" y="250667"/>
            <a:ext cx="11552957" cy="5731432"/>
          </a:xfrm>
        </p:spPr>
      </p:pic>
      <p:sp>
        <p:nvSpPr>
          <p:cNvPr id="17" name="Title 2">
            <a:extLst>
              <a:ext uri="{FF2B5EF4-FFF2-40B4-BE49-F238E27FC236}">
                <a16:creationId xmlns:a16="http://schemas.microsoft.com/office/drawing/2014/main" id="{A1DF1DA3-D0DC-EE5C-8F89-4DA9668EB67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24407" y="1837695"/>
            <a:ext cx="4466292" cy="738664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txBody>
          <a:bodyPr vert="horz" wrap="square" lIns="210312" tIns="210312" rIns="210312" bIns="164592" rtlCol="0" anchor="t" anchorCtr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600">
                <a:solidFill>
                  <a:schemeClr val="bg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HACKATHON 2024</a:t>
            </a:r>
            <a:endParaRPr lang="en-US" dirty="0"/>
          </a:p>
        </p:txBody>
      </p:sp>
      <p:pic>
        <p:nvPicPr>
          <p:cNvPr id="8" name="Picture 7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4AE1676A-F790-6FB8-9809-375831C7856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6" y="6268837"/>
            <a:ext cx="1673678" cy="392538"/>
          </a:xfrm>
          <a:prstGeom prst="rect">
            <a:avLst/>
          </a:prstGeom>
        </p:spPr>
      </p:pic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9A3D0900-CFFC-BF6B-A26C-DE0C27F7F46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038600" y="6345464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>
                    <a:tint val="82000"/>
                  </a:schemeClr>
                </a:solidFill>
              </a:rPr>
              <a:t>LNRS</a:t>
            </a:r>
            <a:r>
              <a:rPr lang="en-US" dirty="0"/>
              <a:t> </a:t>
            </a:r>
            <a:r>
              <a:rPr lang="en-US" sz="1200" dirty="0">
                <a:solidFill>
                  <a:schemeClr val="tx1">
                    <a:tint val="82000"/>
                  </a:schemeClr>
                </a:solidFill>
              </a:rPr>
              <a:t>HACKATHON</a:t>
            </a:r>
            <a:r>
              <a:rPr lang="en-US" dirty="0"/>
              <a:t> </a:t>
            </a:r>
            <a:r>
              <a:rPr lang="en-US" sz="1200" dirty="0">
                <a:solidFill>
                  <a:schemeClr val="tx1">
                    <a:tint val="82000"/>
                  </a:schemeClr>
                </a:solidFill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365047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31451-D4C6-D9DC-6E04-879ECD8B5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ABOUT ME</a:t>
            </a:r>
            <a:endParaRPr lang="en-US" sz="4400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E295DE7-E957-64AB-44A5-EE5A6766553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" r="2938"/>
          <a:stretch/>
        </p:blipFill>
        <p:spPr>
          <a:xfrm>
            <a:off x="703182" y="688501"/>
            <a:ext cx="4777381" cy="531125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graphicFrame>
        <p:nvGraphicFramePr>
          <p:cNvPr id="45" name="Text Placeholder 3">
            <a:extLst>
              <a:ext uri="{FF2B5EF4-FFF2-40B4-BE49-F238E27FC236}">
                <a16:creationId xmlns:a16="http://schemas.microsoft.com/office/drawing/2014/main" id="{8258B150-3EC7-B6AD-C06D-802D60EE65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1083456"/>
              </p:ext>
            </p:extLst>
          </p:nvPr>
        </p:nvGraphicFramePr>
        <p:xfrm>
          <a:off x="5894962" y="1984443"/>
          <a:ext cx="5458838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6148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C17509-1A26-F233-0836-B0D8ACBF8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A66F145-1D95-E326-033F-62ABF6CCA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7FFB7E4F-43EE-7B28-8E1A-1CFE5D1C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F8B82-7E1A-6CEB-F7D0-570F16B6E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292" y="51521"/>
            <a:ext cx="315741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u="sng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D935B8B-4003-E2AC-69AA-27F07C735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7335EF-8474-AA04-0FF1-878456867295}"/>
              </a:ext>
            </a:extLst>
          </p:cNvPr>
          <p:cNvSpPr txBox="1"/>
          <p:nvPr/>
        </p:nvSpPr>
        <p:spPr>
          <a:xfrm>
            <a:off x="1070708" y="1836615"/>
            <a:ext cx="94956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Objective</a:t>
            </a:r>
            <a:r>
              <a:rPr lang="en-US" dirty="0"/>
              <a:t>: Implement a chatbot to summarize complex documents like Medical Insurance and Loan Agreements, making them more accessible.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Problem Statement</a:t>
            </a:r>
            <a:r>
              <a:rPr lang="en-US" dirty="0"/>
              <a:t>: Contractual documents are filled with legal jargon, making them hard to understand. A tool is needed to simplify terms while maintaining privacy.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Solution Overview</a:t>
            </a:r>
            <a:r>
              <a:rPr lang="en-US" dirty="0"/>
              <a:t>: Use a chatbot to extract and present key information from PDFs in a simplified format, focusing on accessibility and privacy.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354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779DE0-2E2E-575D-1092-4BF77C898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F65D9ECD-79CD-A777-B553-C6B03F26A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25ECF37A-D83F-3879-3427-811E6B9C1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029AA-27B0-18DE-5A5A-2E30795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504" y="53887"/>
            <a:ext cx="68857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u="sng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How the Chatbot Works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427C739-5443-6423-93F5-F0EE60A66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C34B25-1817-82A9-EAAC-3687C6C38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7" y="1208118"/>
            <a:ext cx="11496431" cy="15526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EE4499-76AD-7F4C-5806-F306B53CFCEF}"/>
              </a:ext>
            </a:extLst>
          </p:cNvPr>
          <p:cNvSpPr txBox="1"/>
          <p:nvPr/>
        </p:nvSpPr>
        <p:spPr>
          <a:xfrm>
            <a:off x="2250831" y="2693499"/>
            <a:ext cx="9941169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u="sng" dirty="0"/>
              <a:t>Key Features</a:t>
            </a:r>
            <a:r>
              <a:rPr lang="en-US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PDF Text Extraction</a:t>
            </a:r>
            <a:r>
              <a:rPr lang="en-US" dirty="0"/>
              <a:t>: Uses PyPDF2 to extract text.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Text Chunking &amp; Storage</a:t>
            </a:r>
            <a:r>
              <a:rPr lang="en-US" dirty="0"/>
              <a:t>: Splits text into chunks and stores them in a FAISS vector database.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Summarization</a:t>
            </a:r>
            <a:r>
              <a:rPr lang="en-US" dirty="0"/>
              <a:t>: Generates summaries of key elements using </a:t>
            </a:r>
            <a:r>
              <a:rPr lang="en-US" dirty="0" err="1"/>
              <a:t>HuggingFace</a:t>
            </a:r>
            <a:r>
              <a:rPr lang="en-US" dirty="0"/>
              <a:t> embeddings and the Llama3 model.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Q&amp;A Functionality</a:t>
            </a:r>
            <a:r>
              <a:rPr lang="en-US" dirty="0"/>
              <a:t>: Users can ask questions, and the chatbot provides accurate responses.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u="sng" dirty="0"/>
              <a:t>Privacy Considerations</a:t>
            </a:r>
            <a:r>
              <a:rPr lang="en-US" dirty="0"/>
              <a:t>: Data is processed locally, ensuring confidentiality. The Llama3 model runs locally to avoid data exposure over the internet, reducing privacy risks.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038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B5A4B0-289E-83AE-BCB8-2D68E8372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D23BAFAF-3998-1457-50FC-2A0AD688A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FA3CB996-908B-73E9-D471-08C9B6C58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4D793-98D3-8EE4-9E37-95CD5B068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581" y="13597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u="sng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Why This Approach?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96CD313-A4B7-A837-C619-C901A8E67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73E6C1-9159-B43B-ED13-86302A39349F}"/>
              </a:ext>
            </a:extLst>
          </p:cNvPr>
          <p:cNvSpPr txBox="1"/>
          <p:nvPr/>
        </p:nvSpPr>
        <p:spPr>
          <a:xfrm>
            <a:off x="218831" y="1133833"/>
            <a:ext cx="11754337" cy="5038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Ease of Understanding</a:t>
            </a:r>
            <a:r>
              <a:rPr lang="en-US" dirty="0"/>
              <a:t>: Simplifies complex legal documents into bullet points for easier comprehension.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Privacy</a:t>
            </a:r>
            <a:r>
              <a:rPr lang="en-US" dirty="0"/>
              <a:t>: Processing is done locally, keeping data secure without using external APIs.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Technology Stack</a:t>
            </a:r>
            <a:r>
              <a:rPr lang="en-US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Streamlit</a:t>
            </a:r>
            <a:r>
              <a:rPr lang="en-US" dirty="0"/>
              <a:t>: User-friendly UI.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Langchain</a:t>
            </a:r>
            <a:r>
              <a:rPr lang="en-US" b="1" dirty="0"/>
              <a:t>, </a:t>
            </a:r>
            <a:r>
              <a:rPr lang="en-US" b="1" dirty="0" err="1"/>
              <a:t>Ollama</a:t>
            </a:r>
            <a:r>
              <a:rPr lang="en-US" b="1" dirty="0"/>
              <a:t> (Llama3)</a:t>
            </a:r>
            <a:r>
              <a:rPr lang="en-US" dirty="0"/>
              <a:t>: Advanced NLP for summarization and Q&amp;A.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FAISS &amp; </a:t>
            </a:r>
            <a:r>
              <a:rPr lang="en-US" b="1" dirty="0" err="1"/>
              <a:t>HuggingFace</a:t>
            </a:r>
            <a:r>
              <a:rPr lang="en-US" dirty="0"/>
              <a:t>: Efficient text searching and understanding.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Use Cases</a:t>
            </a:r>
            <a:r>
              <a:rPr lang="en-US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Medical Insurance</a:t>
            </a:r>
            <a:r>
              <a:rPr lang="en-US" dirty="0"/>
              <a:t>: Understand policy coverage.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Loan Agreements</a:t>
            </a:r>
            <a:r>
              <a:rPr lang="en-US" dirty="0"/>
              <a:t>: Clarify terms and obligations.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Other Contracts</a:t>
            </a:r>
            <a:r>
              <a:rPr lang="en-US" dirty="0"/>
              <a:t>: Extract key obligations and deadlines.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Impact</a:t>
            </a:r>
            <a:r>
              <a:rPr lang="en-US" dirty="0"/>
              <a:t>: Helps a broad audience understand documentation and make informed decisions.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7524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373ABB-0DA4-BE5C-4E97-576743644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0A02852-3FF8-7574-1E89-4B7399A3E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0A95F61E-8FF4-CD67-CCA3-1F74340F8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A9521-BC82-91C0-548B-0A31383A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581" y="13597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u="sng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Future Scope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591FC83-49FA-CB5E-0040-567DF3D45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6F5EF2-2CCC-1008-F1B4-4F80F7D54A96}"/>
              </a:ext>
            </a:extLst>
          </p:cNvPr>
          <p:cNvSpPr txBox="1"/>
          <p:nvPr/>
        </p:nvSpPr>
        <p:spPr>
          <a:xfrm>
            <a:off x="633046" y="1614772"/>
            <a:ext cx="10652369" cy="379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Enhanced Document Types</a:t>
            </a:r>
            <a:r>
              <a:rPr lang="en-US" dirty="0"/>
              <a:t>: Expand support to handle more document types such as real estate contracts, employment agreements, and government forms.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Multi-language Support</a:t>
            </a:r>
            <a:r>
              <a:rPr lang="en-US" dirty="0"/>
              <a:t>: Integrate multilingual NLP models to allow processing and summarization in different languages.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Mobile App Integration</a:t>
            </a:r>
            <a:r>
              <a:rPr lang="en-US" dirty="0"/>
              <a:t>: Develop a mobile-friendly version of the chatbot for easier accessibility on the 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Advanced Q&amp;A Improvements</a:t>
            </a:r>
            <a:r>
              <a:rPr lang="en-US" dirty="0"/>
              <a:t>: Incorporate more sophisticated Q&amp;A capabilities using more advanced language models.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8278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5529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430</Words>
  <Application>Microsoft Office PowerPoint</Application>
  <PresentationFormat>Widescreen</PresentationFormat>
  <Paragraphs>46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Source Sans Pro</vt:lpstr>
      <vt:lpstr>Source Sans Pro Light</vt:lpstr>
      <vt:lpstr>Office Theme</vt:lpstr>
      <vt:lpstr>PowerPoint Presentation</vt:lpstr>
      <vt:lpstr>ABOUT ME</vt:lpstr>
      <vt:lpstr>Introduction</vt:lpstr>
      <vt:lpstr>How the Chatbot Works</vt:lpstr>
      <vt:lpstr>Why This Approach?</vt:lpstr>
      <vt:lpstr>Future Scope</vt:lpstr>
      <vt:lpstr>PowerPoint Presentation</vt:lpstr>
    </vt:vector>
  </TitlesOfParts>
  <Company>LexisNexis Risk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Singh, Pradeep (RIS-MUM)</dc:creator>
  <cp:lastModifiedBy>Monish Gosar</cp:lastModifiedBy>
  <cp:revision>2</cp:revision>
  <dcterms:created xsi:type="dcterms:W3CDTF">2024-09-26T03:48:01Z</dcterms:created>
  <dcterms:modified xsi:type="dcterms:W3CDTF">2024-10-07T15:32:36Z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9ac42a-3eb4-4074-b885-aea26bd6241e_Enabled">
    <vt:lpwstr>true</vt:lpwstr>
  </property>
  <property fmtid="{D5CDD505-2E9C-101B-9397-08002B2CF9AE}" pid="3" name="MSIP_Label_549ac42a-3eb4-4074-b885-aea26bd6241e_SetDate">
    <vt:lpwstr>2024-09-26T03:57:11Z</vt:lpwstr>
  </property>
  <property fmtid="{D5CDD505-2E9C-101B-9397-08002B2CF9AE}" pid="4" name="MSIP_Label_549ac42a-3eb4-4074-b885-aea26bd6241e_Method">
    <vt:lpwstr>Standard</vt:lpwstr>
  </property>
  <property fmtid="{D5CDD505-2E9C-101B-9397-08002B2CF9AE}" pid="5" name="MSIP_Label_549ac42a-3eb4-4074-b885-aea26bd6241e_Name">
    <vt:lpwstr>General Business</vt:lpwstr>
  </property>
  <property fmtid="{D5CDD505-2E9C-101B-9397-08002B2CF9AE}" pid="6" name="MSIP_Label_549ac42a-3eb4-4074-b885-aea26bd6241e_SiteId">
    <vt:lpwstr>9274ee3f-9425-4109-a27f-9fb15c10675d</vt:lpwstr>
  </property>
  <property fmtid="{D5CDD505-2E9C-101B-9397-08002B2CF9AE}" pid="7" name="MSIP_Label_549ac42a-3eb4-4074-b885-aea26bd6241e_ActionId">
    <vt:lpwstr>bbec7d46-2413-4c8e-866f-cc05bda192ab</vt:lpwstr>
  </property>
  <property fmtid="{D5CDD505-2E9C-101B-9397-08002B2CF9AE}" pid="8" name="MSIP_Label_549ac42a-3eb4-4074-b885-aea26bd6241e_ContentBits">
    <vt:lpwstr>0</vt:lpwstr>
  </property>
</Properties>
</file>