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8A2E-8461-4ABF-8DFB-57358FE15291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A7058-EA76-461D-99C1-205FA6B7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7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7058-EA76-461D-99C1-205FA6B7461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6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5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6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9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6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0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30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7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9688-EAF3-427F-82E7-66323C5FB535}" type="datetimeFigureOut">
              <a:rPr lang="en-IN" smtClean="0"/>
              <a:t>10-Nov-21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B487-12E2-439A-A0A1-76DECED0F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2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</a:t>
            </a:r>
          </a:p>
          <a:p>
            <a:pPr algn="ctr"/>
            <a:endParaRPr lang="en-IN" sz="4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</a:t>
            </a:r>
            <a:r>
              <a:rPr lang="en-I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iandra GD" panose="020E0502030308020204" pitchFamily="34" charset="0"/>
              </a:rPr>
              <a:t>DATA SCIENCE</a:t>
            </a:r>
          </a:p>
          <a:p>
            <a:r>
              <a:rPr lang="en-US" sz="3600" dirty="0" smtClean="0"/>
              <a:t>                                                         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                                                                  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Presentation By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Bathini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Monish Kamal</a:t>
            </a:r>
          </a:p>
          <a:p>
            <a:pPr algn="ctr"/>
            <a:r>
              <a:rPr lang="en-I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3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This project is implemented using python.</a:t>
            </a:r>
          </a:p>
          <a:p>
            <a:pPr algn="just"/>
            <a:r>
              <a:rPr lang="en-US" dirty="0" smtClean="0"/>
              <a:t>First we import the required dataset.</a:t>
            </a:r>
          </a:p>
          <a:p>
            <a:pPr algn="just"/>
            <a:r>
              <a:rPr lang="en-US" dirty="0" smtClean="0"/>
              <a:t>Next import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 libraries.</a:t>
            </a:r>
          </a:p>
          <a:p>
            <a:pPr algn="just"/>
            <a:r>
              <a:rPr lang="en-US" dirty="0" smtClean="0"/>
              <a:t>Then read the csv file and visualize some plots.</a:t>
            </a:r>
          </a:p>
          <a:p>
            <a:pPr algn="just"/>
            <a:r>
              <a:rPr lang="en-US" dirty="0" smtClean="0"/>
              <a:t>The first plot in our project shows the ages distribution which is bar plot.</a:t>
            </a:r>
          </a:p>
          <a:p>
            <a:pPr algn="just"/>
            <a:r>
              <a:rPr lang="en-US" dirty="0" smtClean="0"/>
              <a:t>Likewise we used different plots for gender and to analyze  annual income, spending scores.</a:t>
            </a:r>
          </a:p>
          <a:p>
            <a:pPr algn="just"/>
            <a:r>
              <a:rPr lang="en-US" dirty="0" smtClean="0"/>
              <a:t>Then divide the age into different ranges and visualize the graph against no of customers, likewise for spending score and income also.</a:t>
            </a:r>
          </a:p>
          <a:p>
            <a:pPr algn="just"/>
            <a:r>
              <a:rPr lang="en-US" dirty="0" smtClean="0"/>
              <a:t>We used </a:t>
            </a:r>
            <a:r>
              <a:rPr lang="en-US" dirty="0" err="1" smtClean="0"/>
              <a:t>scikit</a:t>
            </a:r>
            <a:r>
              <a:rPr lang="en-US" dirty="0" smtClean="0"/>
              <a:t>-learn for </a:t>
            </a:r>
            <a:r>
              <a:rPr lang="en-US" dirty="0" err="1" smtClean="0"/>
              <a:t>kmeans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k value can be found by using elbow method.</a:t>
            </a:r>
          </a:p>
          <a:p>
            <a:pPr algn="just"/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22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64" y="19456"/>
            <a:ext cx="12187136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scene3d>
            <a:camera prst="orthographicFront"/>
            <a:lightRig rig="threePt" dir="t"/>
          </a:scene3d>
          <a:sp3d contourW="12700"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  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     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                                   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65053" y="6377354"/>
            <a:ext cx="5680952" cy="37937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9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7</a:t>
            </a:r>
            <a:r>
              <a:rPr lang="en-IN" sz="5400" dirty="0" smtClean="0">
                <a:latin typeface="Bradley Hand ITC" panose="03070402050302030203" pitchFamily="66" charset="0"/>
              </a:rPr>
              <a:t>   </a:t>
            </a:r>
            <a:endParaRPr lang="en-IN" sz="5400" dirty="0">
              <a:latin typeface="Bradley Hand ITC" panose="03070402050302030203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44366" y="6742479"/>
            <a:ext cx="58365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40146" y="3201617"/>
            <a:ext cx="2782110" cy="35992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2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0062" y="4331685"/>
            <a:ext cx="3959158" cy="297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Applications of clustering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87099" y="3807967"/>
            <a:ext cx="1682885" cy="5237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Clustering</a:t>
            </a:r>
          </a:p>
          <a:p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076854" y="4891731"/>
            <a:ext cx="3323619" cy="32758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K-means Clustering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0394" y="6271517"/>
            <a:ext cx="7945880" cy="1922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Customer segmentation using k-means algorithm</a:t>
            </a:r>
          </a:p>
          <a:p>
            <a:pPr algn="ctr"/>
            <a:endParaRPr lang="en-IN" sz="2800" dirty="0"/>
          </a:p>
        </p:txBody>
      </p:sp>
      <p:sp>
        <p:nvSpPr>
          <p:cNvPr id="19" name="Rectangle 18"/>
          <p:cNvSpPr/>
          <p:nvPr/>
        </p:nvSpPr>
        <p:spPr>
          <a:xfrm>
            <a:off x="2260062" y="5455517"/>
            <a:ext cx="5085943" cy="3066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Application of k-means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21337" y="6024612"/>
            <a:ext cx="3414408" cy="14756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Libraries</a:t>
            </a:r>
            <a:endParaRPr lang="en-I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1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0671" y="216312"/>
            <a:ext cx="9144000" cy="1369878"/>
          </a:xfrm>
        </p:spPr>
        <p:txBody>
          <a:bodyPr/>
          <a:lstStyle/>
          <a:p>
            <a:pPr algn="l"/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0671" y="2421809"/>
            <a:ext cx="9144000" cy="4842591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What is data science..?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Data Science is a detailed study of the flow of information from the colossal amounts of data present in an organization’s repository.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Data science is all about using data to solve problems.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problem could be decision making such as identifying which email is spam and which is not.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main tasks in involved for data scientist includes data collection, cleaning, and data analysis.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9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Clustering is one of the most popular unsupervised classification technique.</a:t>
            </a:r>
          </a:p>
          <a:p>
            <a:pPr algn="just"/>
            <a:r>
              <a:rPr lang="en-US" dirty="0" smtClean="0"/>
              <a:t>It is a process of grouping a set of physical or abstract objects into clusters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(customer, product etc.)</a:t>
            </a:r>
          </a:p>
          <a:p>
            <a:pPr algn="just"/>
            <a:r>
              <a:rPr lang="en-US" dirty="0" smtClean="0"/>
              <a:t>A cluster is a collection of data objects that are similar to one another within the same cluster and are dissimilar to objects in other clusters.</a:t>
            </a:r>
          </a:p>
          <a:p>
            <a:pPr algn="just"/>
            <a:r>
              <a:rPr lang="en-US" dirty="0" smtClean="0"/>
              <a:t>It is a distance based method.</a:t>
            </a:r>
          </a:p>
          <a:p>
            <a:pPr algn="just"/>
            <a:r>
              <a:rPr lang="en-US" dirty="0" smtClean="0"/>
              <a:t>Common distance measure is Euclidian distance.</a:t>
            </a:r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4239"/>
          </a:xfrm>
        </p:spPr>
        <p:txBody>
          <a:bodyPr/>
          <a:lstStyle/>
          <a:p>
            <a:pPr algn="just"/>
            <a:r>
              <a:rPr lang="en-US" dirty="0" smtClean="0"/>
              <a:t>One of the most common example for clustering is a web document search.</a:t>
            </a:r>
          </a:p>
          <a:p>
            <a:pPr algn="just"/>
            <a:r>
              <a:rPr lang="en-US" dirty="0" smtClean="0"/>
              <a:t>A web search engine often returns thousands of pages in response to a broad query , making it difficult for users to browse or to identify relevant information.</a:t>
            </a:r>
          </a:p>
          <a:p>
            <a:pPr algn="just"/>
            <a:r>
              <a:rPr lang="en-US" dirty="0" smtClean="0"/>
              <a:t>Clustering methods can be used to automatically group the retrieved documents into a list of meaningful categories.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3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</a:t>
            </a:r>
            <a:r>
              <a:rPr lang="en-IN" b="1" dirty="0" smtClean="0"/>
              <a:t>pplications of Clustering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/>
              <a:t>Clustering has a large number of applications spread across various domains. </a:t>
            </a:r>
          </a:p>
          <a:p>
            <a:pPr marL="0" indent="0" algn="just">
              <a:buNone/>
            </a:pPr>
            <a:r>
              <a:rPr lang="en-US" dirty="0" smtClean="0"/>
              <a:t>Some of the most popular applications of clustering are:</a:t>
            </a:r>
          </a:p>
          <a:p>
            <a:pPr algn="just"/>
            <a:r>
              <a:rPr lang="en-US" dirty="0" smtClean="0"/>
              <a:t>Recommendation engines</a:t>
            </a:r>
          </a:p>
          <a:p>
            <a:pPr algn="just"/>
            <a:r>
              <a:rPr lang="en-US" dirty="0" smtClean="0"/>
              <a:t>Market segmentation</a:t>
            </a:r>
          </a:p>
          <a:p>
            <a:pPr algn="just"/>
            <a:r>
              <a:rPr lang="en-US" dirty="0" smtClean="0"/>
              <a:t>Social network analysis</a:t>
            </a:r>
          </a:p>
          <a:p>
            <a:pPr algn="just"/>
            <a:r>
              <a:rPr lang="en-US" dirty="0" smtClean="0"/>
              <a:t>Search result grouping</a:t>
            </a:r>
          </a:p>
          <a:p>
            <a:pPr algn="just"/>
            <a:r>
              <a:rPr lang="en-US" dirty="0" smtClean="0"/>
              <a:t>Medical imaging</a:t>
            </a:r>
          </a:p>
          <a:p>
            <a:pPr algn="just"/>
            <a:r>
              <a:rPr lang="en-US" dirty="0" smtClean="0"/>
              <a:t>Image segmentation</a:t>
            </a:r>
          </a:p>
          <a:p>
            <a:pPr algn="just"/>
            <a:r>
              <a:rPr lang="en-US" dirty="0" smtClean="0"/>
              <a:t>Crime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1000" r="-1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K-means clustering 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K-means is one of the simplest unsupervised learning algorithms that solve the well known clustering problem.</a:t>
            </a:r>
          </a:p>
          <a:p>
            <a:pPr algn="just"/>
            <a:r>
              <a:rPr lang="en-US" dirty="0" smtClean="0"/>
              <a:t>Algorithm for K-means:</a:t>
            </a:r>
          </a:p>
          <a:p>
            <a:pPr marL="0" indent="0" algn="just">
              <a:buNone/>
            </a:pPr>
            <a:r>
              <a:rPr lang="en-US" dirty="0" smtClean="0"/>
              <a:t>       1.Group </a:t>
            </a:r>
            <a:r>
              <a:rPr lang="en-US" dirty="0" smtClean="0"/>
              <a:t>data into k clusters by:</a:t>
            </a:r>
          </a:p>
          <a:p>
            <a:pPr algn="just">
              <a:buNone/>
            </a:pPr>
            <a:r>
              <a:rPr lang="en-US" dirty="0" smtClean="0"/>
              <a:t>	    </a:t>
            </a:r>
            <a:r>
              <a:rPr lang="en-US" dirty="0" smtClean="0"/>
              <a:t>      a</a:t>
            </a:r>
            <a:r>
              <a:rPr lang="en-US" dirty="0" smtClean="0"/>
              <a:t>) Determining the k-centroid.</a:t>
            </a:r>
          </a:p>
          <a:p>
            <a:pPr algn="just">
              <a:buNone/>
            </a:pPr>
            <a:r>
              <a:rPr lang="en-US" dirty="0" smtClean="0"/>
              <a:t>	    </a:t>
            </a:r>
            <a:r>
              <a:rPr lang="en-US" dirty="0" smtClean="0"/>
              <a:t>      b</a:t>
            </a:r>
            <a:r>
              <a:rPr lang="en-US" dirty="0" smtClean="0"/>
              <a:t>) Group the data points to the nearest centroid.</a:t>
            </a:r>
          </a:p>
          <a:p>
            <a:pPr marL="0" indent="0" algn="just">
              <a:buNone/>
            </a:pPr>
            <a:r>
              <a:rPr lang="en-US" dirty="0" smtClean="0"/>
              <a:t>        2.Algorithm </a:t>
            </a:r>
            <a:r>
              <a:rPr lang="en-US" dirty="0" smtClean="0"/>
              <a:t>works by iterating between  two stages until the data </a:t>
            </a:r>
            <a:r>
              <a:rPr lang="en-US" dirty="0" smtClean="0"/>
              <a:t>        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points </a:t>
            </a:r>
            <a:r>
              <a:rPr lang="en-US" dirty="0" smtClean="0"/>
              <a:t>converge.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1000" r="-1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of k-means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200" b="1" dirty="0" smtClean="0"/>
              <a:t>Customer segmentation</a:t>
            </a:r>
          </a:p>
          <a:p>
            <a:pPr algn="just"/>
            <a:r>
              <a:rPr lang="en-US" dirty="0" smtClean="0"/>
              <a:t>Customer Segmentation is a popular application of unsupervised learning.</a:t>
            </a:r>
          </a:p>
          <a:p>
            <a:pPr algn="just"/>
            <a:r>
              <a:rPr lang="en-US" dirty="0" smtClean="0"/>
              <a:t> Using clustering, identify segments of customers to target the potential user base.</a:t>
            </a:r>
          </a:p>
          <a:p>
            <a:pPr algn="just"/>
            <a:r>
              <a:rPr lang="en-US" dirty="0" smtClean="0"/>
              <a:t> They divide customers into groups according to common characteristics like gender, age, interests, and spending habits so they can market to each group effectively.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 Segmentation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What is Customer Segmentation?</a:t>
            </a:r>
          </a:p>
          <a:p>
            <a:pPr algn="just"/>
            <a:r>
              <a:rPr lang="en-US" dirty="0" smtClean="0"/>
              <a:t>Customer Segmentation is the process of division of customer base into several groups of individuals that share a similarity in different ways that are relevant to marketing such as gender, age, interests, and miscellaneous spending habits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/>
              <a:t>This project is implemented using python.</a:t>
            </a:r>
          </a:p>
          <a:p>
            <a:pPr algn="just"/>
            <a:r>
              <a:rPr lang="en-US" dirty="0" smtClean="0"/>
              <a:t>First we import the required dataset.</a:t>
            </a:r>
          </a:p>
          <a:p>
            <a:pPr algn="just"/>
            <a:r>
              <a:rPr lang="en-US" dirty="0" smtClean="0"/>
              <a:t>Next import </a:t>
            </a:r>
            <a:r>
              <a:rPr lang="en-US" dirty="0" err="1" smtClean="0"/>
              <a:t>NumPy</a:t>
            </a:r>
            <a:r>
              <a:rPr lang="en-US" dirty="0" smtClean="0"/>
              <a:t> ,pandas, </a:t>
            </a:r>
            <a:r>
              <a:rPr lang="en-US" dirty="0" err="1" smtClean="0"/>
              <a:t>matplotlib</a:t>
            </a:r>
            <a:r>
              <a:rPr lang="en-US" dirty="0" smtClean="0"/>
              <a:t> , seaborne libraries.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561</Words>
  <Application>Microsoft Office PowerPoint</Application>
  <PresentationFormat>Widescreen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Maiandra GD</vt:lpstr>
      <vt:lpstr>Office Theme</vt:lpstr>
      <vt:lpstr>PowerPoint Presentation</vt:lpstr>
      <vt:lpstr>PowerPoint Presentation</vt:lpstr>
      <vt:lpstr>Introduction</vt:lpstr>
      <vt:lpstr>Clustering</vt:lpstr>
      <vt:lpstr>Example</vt:lpstr>
      <vt:lpstr>Applications of Clustering</vt:lpstr>
      <vt:lpstr>K-means clustering </vt:lpstr>
      <vt:lpstr>Application of k-means</vt:lpstr>
      <vt:lpstr>Customer Segmentation</vt:lpstr>
      <vt:lpstr>Steps: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 Kamal</dc:creator>
  <cp:lastModifiedBy>Monish Kamal</cp:lastModifiedBy>
  <cp:revision>24</cp:revision>
  <dcterms:created xsi:type="dcterms:W3CDTF">2021-11-09T19:19:28Z</dcterms:created>
  <dcterms:modified xsi:type="dcterms:W3CDTF">2021-11-10T09:25:58Z</dcterms:modified>
</cp:coreProperties>
</file>