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13.svg" ContentType="image/svg+xml"/>
  <Override PartName="/ppt/media/image2.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5"/>
    <p:sldId id="263" r:id="rId16"/>
    <p:sldId id="264" r:id="rId17"/>
    <p:sldId id="265" r:id="rId18"/>
    <p:sldId id="266" r:id="rId19"/>
    <p:sldId id="267" r:id="rId20"/>
    <p:sldId id="268" r:id="rId21"/>
  </p:sldIdLst>
  <p:sldSz cx="18288000" cy="10287000"/>
  <p:notesSz cx="6858000" cy="9144000"/>
  <p:embeddedFontLst>
    <p:embeddedFont>
      <p:font typeface="Abstracted Dream" charset="1" panose="00000500000000000000"/>
      <p:regular r:id="rId12"/>
    </p:embeddedFont>
    <p:embeddedFont>
      <p:font typeface="Dynapuff Condensed" charset="1" panose="00000000000000000000"/>
      <p:regular r:id="rId13"/>
    </p:embeddedFont>
    <p:embeddedFont>
      <p:font typeface="Dynapuff Condensed Bold"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font" Target="fonts/font12.fntdata"/><Relationship Id="rId13" Type="http://schemas.openxmlformats.org/officeDocument/2006/relationships/font" Target="fonts/font13.fntdata"/><Relationship Id="rId14" Type="http://schemas.openxmlformats.org/officeDocument/2006/relationships/font" Target="fonts/font14.fntdata"/><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7.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3.png"/><Relationship Id="rId6" Type="http://schemas.openxmlformats.org/officeDocument/2006/relationships/image" Target="../media/image4.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image" Target="../media/image13.svg"/><Relationship Id="rId4" Type="http://schemas.openxmlformats.org/officeDocument/2006/relationships/image" Target="../media/image1.png"/><Relationship Id="rId5" Type="http://schemas.openxmlformats.org/officeDocument/2006/relationships/image" Target="../media/image2.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7.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image" Target="../media/image1.png"/><Relationship Id="rId5" Type="http://schemas.openxmlformats.org/officeDocument/2006/relationships/image" Target="../media/image2.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7.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664261" y="6677503"/>
            <a:ext cx="6103108" cy="4114800"/>
          </a:xfrm>
          <a:custGeom>
            <a:avLst/>
            <a:gdLst/>
            <a:ahLst/>
            <a:cxnLst/>
            <a:rect r="r" b="b" t="t" l="l"/>
            <a:pathLst>
              <a:path h="4114800" w="6103108">
                <a:moveTo>
                  <a:pt x="0" y="0"/>
                </a:moveTo>
                <a:lnTo>
                  <a:pt x="6103109" y="0"/>
                </a:lnTo>
                <a:lnTo>
                  <a:pt x="61031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2184892" y="-10287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91673" y="0"/>
            <a:ext cx="7315200" cy="3204754"/>
          </a:xfrm>
          <a:custGeom>
            <a:avLst/>
            <a:gdLst/>
            <a:ahLst/>
            <a:cxnLst/>
            <a:rect r="r" b="b" t="t" l="l"/>
            <a:pathLst>
              <a:path h="3204754" w="7315200">
                <a:moveTo>
                  <a:pt x="7315200" y="0"/>
                </a:moveTo>
                <a:lnTo>
                  <a:pt x="0" y="0"/>
                </a:lnTo>
                <a:lnTo>
                  <a:pt x="0" y="3204754"/>
                </a:lnTo>
                <a:lnTo>
                  <a:pt x="7315200" y="320475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5013428" y="6941421"/>
            <a:ext cx="8261144" cy="727522"/>
          </a:xfrm>
          <a:prstGeom prst="rect">
            <a:avLst/>
          </a:prstGeom>
        </p:spPr>
        <p:txBody>
          <a:bodyPr anchor="t" rtlCol="false" tIns="0" lIns="0" bIns="0" rIns="0">
            <a:spAutoFit/>
          </a:bodyPr>
          <a:lstStyle/>
          <a:p>
            <a:pPr algn="ctr" marL="0" indent="0" lvl="0">
              <a:lnSpc>
                <a:spcPts val="5482"/>
              </a:lnSpc>
              <a:spcBef>
                <a:spcPct val="0"/>
              </a:spcBef>
            </a:pPr>
            <a:r>
              <a:rPr lang="en-US" sz="3654" spc="109">
                <a:solidFill>
                  <a:srgbClr val="3F3E3A"/>
                </a:solidFill>
                <a:latin typeface="Abstracted Dream"/>
                <a:ea typeface="Abstracted Dream"/>
                <a:cs typeface="Abstracted Dream"/>
                <a:sym typeface="Abstracted Dream"/>
              </a:rPr>
              <a:t>Presented by: Larana Group </a:t>
            </a:r>
          </a:p>
        </p:txBody>
      </p:sp>
      <p:sp>
        <p:nvSpPr>
          <p:cNvPr name="Freeform 6" id="6"/>
          <p:cNvSpPr/>
          <p:nvPr/>
        </p:nvSpPr>
        <p:spPr>
          <a:xfrm flipH="false" flipV="true" rot="0">
            <a:off x="11578846" y="7201590"/>
            <a:ext cx="7315200" cy="3204754"/>
          </a:xfrm>
          <a:custGeom>
            <a:avLst/>
            <a:gdLst/>
            <a:ahLst/>
            <a:cxnLst/>
            <a:rect r="r" b="b" t="t" l="l"/>
            <a:pathLst>
              <a:path h="3204754" w="7315200">
                <a:moveTo>
                  <a:pt x="0" y="3204754"/>
                </a:moveTo>
                <a:lnTo>
                  <a:pt x="7315200" y="3204754"/>
                </a:lnTo>
                <a:lnTo>
                  <a:pt x="7315200" y="0"/>
                </a:lnTo>
                <a:lnTo>
                  <a:pt x="0" y="0"/>
                </a:lnTo>
                <a:lnTo>
                  <a:pt x="0" y="320475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254823" y="-4550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72605" y="6043612"/>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2387294" y="4838010"/>
            <a:ext cx="14639924" cy="2115929"/>
          </a:xfrm>
          <a:prstGeom prst="rect">
            <a:avLst/>
          </a:prstGeom>
        </p:spPr>
        <p:txBody>
          <a:bodyPr anchor="t" rtlCol="false" tIns="0" lIns="0" bIns="0" rIns="0">
            <a:spAutoFit/>
          </a:bodyPr>
          <a:lstStyle/>
          <a:p>
            <a:pPr algn="ctr" marL="0" indent="0" lvl="0">
              <a:lnSpc>
                <a:spcPts val="16618"/>
              </a:lnSpc>
              <a:spcBef>
                <a:spcPct val="0"/>
              </a:spcBef>
            </a:pPr>
            <a:r>
              <a:rPr lang="en-US" sz="13848" spc="138">
                <a:solidFill>
                  <a:srgbClr val="000000"/>
                </a:solidFill>
                <a:latin typeface="Dynapuff Condensed"/>
                <a:ea typeface="Dynapuff Condensed"/>
                <a:cs typeface="Dynapuff Condensed"/>
                <a:sym typeface="Dynapuff Condensed"/>
              </a:rPr>
              <a:t>PRESENTATION</a:t>
            </a:r>
          </a:p>
        </p:txBody>
      </p:sp>
      <p:sp>
        <p:nvSpPr>
          <p:cNvPr name="TextBox 10" id="10"/>
          <p:cNvSpPr txBox="true"/>
          <p:nvPr/>
        </p:nvSpPr>
        <p:spPr>
          <a:xfrm rot="0">
            <a:off x="3530206" y="2305666"/>
            <a:ext cx="11227589" cy="2541869"/>
          </a:xfrm>
          <a:prstGeom prst="rect">
            <a:avLst/>
          </a:prstGeom>
        </p:spPr>
        <p:txBody>
          <a:bodyPr anchor="t" rtlCol="false" tIns="0" lIns="0" bIns="0" rIns="0">
            <a:spAutoFit/>
          </a:bodyPr>
          <a:lstStyle/>
          <a:p>
            <a:pPr algn="ctr" marL="0" indent="0" lvl="0">
              <a:lnSpc>
                <a:spcPts val="20009"/>
              </a:lnSpc>
              <a:spcBef>
                <a:spcPct val="0"/>
              </a:spcBef>
            </a:pPr>
            <a:r>
              <a:rPr lang="en-US" sz="16674" spc="500">
                <a:solidFill>
                  <a:srgbClr val="000000"/>
                </a:solidFill>
                <a:latin typeface="Dynapuff Condensed"/>
                <a:ea typeface="Dynapuff Condensed"/>
                <a:cs typeface="Dynapuff Condensed"/>
                <a:sym typeface="Dynapuff Condensed"/>
              </a:rPr>
              <a:t>PROJECT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EFDA"/>
        </a:solidFill>
        <a:effectLst/>
      </p:bgPr>
    </p:bg>
    <p:spTree>
      <p:nvGrpSpPr>
        <p:cNvPr id="1" name=""/>
        <p:cNvGrpSpPr/>
        <p:nvPr/>
      </p:nvGrpSpPr>
      <p:grpSpPr/>
      <p:sp>
        <p:nvSpPr>
          <p:cNvPr id="2" name="Vertical Title 1"/>
          <p:cNvSpPr>
            <a:spLocks noGrp="1"/>
          </p:cNvSpPr>
          <p:nvPr>
            <p:ph type="title" orient="vert"/>
          </p:nvPr>
        </p:nvSpPr>
        <p:spPr/>
        <p:txBody>
          <a:bodyPr/>
          <a:lstStyle/>
          <a:p/>
        </p:txBody>
      </p:sp>
      <p:sp>
        <p:nvSpPr>
          <p:cNvPr id="3" name="Vertical Text Placeholder 2"/>
          <p:cNvSpPr>
            <a:spLocks noGrp="1"/>
          </p:cNvSpPr>
          <p:nvPr>
            <p:ph type="body" idx="1" orient="vert"/>
          </p:nvPr>
        </p:nvSpPr>
        <p:spPr/>
        <p:txBody>
          <a:bodyPr/>
          <a:lstStyle/>
          <a:p/>
        </p:txBody>
      </p:sp>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t>Diverse range of conflicts faced by Greg and his friends</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t>Conflict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EFDA"/>
        </a:solidFill>
        <a:effectLst/>
      </p:bgPr>
    </p:bg>
    <p:spTree>
      <p:nvGrpSpPr>
        <p:cNvPr id="1" name=""/>
        <p:cNvGrpSpPr/>
        <p:nvPr/>
      </p:nvGrpSpPr>
      <p:grpSpPr/>
      <p:sp>
        <p:nvSpPr>
          <p:cNvPr id="2" name="Vertical Title 1"/>
          <p:cNvSpPr>
            <a:spLocks noGrp="1"/>
          </p:cNvSpPr>
          <p:nvPr>
            <p:ph type="title" orient="vert"/>
          </p:nvPr>
        </p:nvSpPr>
        <p:spPr/>
        <p:txBody>
          <a:bodyPr/>
          <a:lstStyle/>
          <a:p/>
        </p:txBody>
      </p:sp>
      <p:sp>
        <p:nvSpPr>
          <p:cNvPr id="3" name="Vertical Text Placeholder 2"/>
          <p:cNvSpPr>
            <a:spLocks noGrp="1"/>
          </p:cNvSpPr>
          <p:nvPr>
            <p:ph type="body" idx="1" orient="vert"/>
          </p:nvPr>
        </p:nvSpPr>
        <p:spPr/>
        <p:txBody>
          <a:bodyPr/>
          <a:lstStyle/>
          <a:p/>
        </p:txBody>
      </p:sp>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t>The use of humor to address real-life situations</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t>Humor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EFDA"/>
        </a:solidFill>
        <a:effectLst/>
      </p:bgPr>
    </p:bg>
    <p:spTree>
      <p:nvGrpSpPr>
        <p:cNvPr id="1" name=""/>
        <p:cNvGrpSpPr/>
        <p:nvPr/>
      </p:nvGrpSpPr>
      <p:grpSpPr/>
      <p:sp>
        <p:nvSpPr>
          <p:cNvPr id="2" name="Vertical Title 1"/>
          <p:cNvSpPr>
            <a:spLocks noGrp="1"/>
          </p:cNvSpPr>
          <p:nvPr>
            <p:ph type="title" orient="vert"/>
          </p:nvPr>
        </p:nvSpPr>
        <p:spPr/>
        <p:txBody>
          <a:bodyPr/>
          <a:lstStyle/>
          <a:p/>
        </p:txBody>
      </p:sp>
      <p:sp>
        <p:nvSpPr>
          <p:cNvPr id="3" name="Vertical Text Placeholder 2"/>
          <p:cNvSpPr>
            <a:spLocks noGrp="1"/>
          </p:cNvSpPr>
          <p:nvPr>
            <p:ph type="body" idx="1" orient="vert"/>
          </p:nvPr>
        </p:nvSpPr>
        <p:spPr/>
        <p:txBody>
          <a:bodyPr/>
          <a:lstStyle/>
          <a:p/>
        </p:txBody>
      </p:sp>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t>Key takeaways and moral lessons from the story</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t>Lessons Learned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EFDA"/>
        </a:solidFill>
        <a:effectLst/>
      </p:bgPr>
    </p:bg>
    <p:spTree>
      <p:nvGrpSpPr>
        <p:cNvPr id="1" name=""/>
        <p:cNvGrpSpPr/>
        <p:nvPr/>
      </p:nvGrpSpPr>
      <p:grpSpPr/>
      <p:sp>
        <p:nvSpPr>
          <p:cNvPr id="2" name="Vertical Title 1"/>
          <p:cNvSpPr>
            <a:spLocks noGrp="1"/>
          </p:cNvSpPr>
          <p:nvPr>
            <p:ph type="title" orient="vert"/>
          </p:nvPr>
        </p:nvSpPr>
        <p:spPr/>
        <p:txBody>
          <a:bodyPr/>
          <a:lstStyle/>
          <a:p/>
        </p:txBody>
      </p:sp>
      <p:sp>
        <p:nvSpPr>
          <p:cNvPr id="3" name="Vertical Text Placeholder 2"/>
          <p:cNvSpPr>
            <a:spLocks noGrp="1"/>
          </p:cNvSpPr>
          <p:nvPr>
            <p:ph type="body" idx="1" orient="vert"/>
          </p:nvPr>
        </p:nvSpPr>
        <p:spPr/>
        <p:txBody>
          <a:bodyPr/>
          <a:lstStyle/>
          <a:p/>
        </p:txBody>
      </p:sp>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t>Final thoughts on the series and its legacy.</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t>Conclusion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1516697" y="3819719"/>
            <a:ext cx="3333148" cy="3872151"/>
            <a:chOff x="0" y="0"/>
            <a:chExt cx="5466080" cy="6350000"/>
          </a:xfrm>
        </p:grpSpPr>
        <p:sp>
          <p:nvSpPr>
            <p:cNvPr name="Freeform 3" id="3"/>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name="Freeform 4" id="4"/>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2"/>
              <a:stretch>
                <a:fillRect l="-22045" t="0" r="-22045" b="0"/>
              </a:stretch>
            </a:blipFill>
          </p:spPr>
        </p:sp>
        <p:sp>
          <p:nvSpPr>
            <p:cNvPr name="Freeform 5" id="5"/>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name="Freeform 6" id="6"/>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grpSp>
        <p:nvGrpSpPr>
          <p:cNvPr name="Group 7" id="7"/>
          <p:cNvGrpSpPr>
            <a:grpSpLocks noChangeAspect="true"/>
          </p:cNvGrpSpPr>
          <p:nvPr/>
        </p:nvGrpSpPr>
        <p:grpSpPr>
          <a:xfrm rot="0">
            <a:off x="7438547" y="3819719"/>
            <a:ext cx="3333148" cy="3872151"/>
            <a:chOff x="0" y="0"/>
            <a:chExt cx="5466080" cy="6350000"/>
          </a:xfrm>
        </p:grpSpPr>
        <p:sp>
          <p:nvSpPr>
            <p:cNvPr name="Freeform 8" id="8"/>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name="Freeform 9" id="9"/>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3"/>
              <a:stretch>
                <a:fillRect l="-22045" t="0" r="-22045" b="0"/>
              </a:stretch>
            </a:blipFill>
          </p:spPr>
        </p:sp>
        <p:sp>
          <p:nvSpPr>
            <p:cNvPr name="Freeform 10" id="10"/>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name="Freeform 11" id="11"/>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grpSp>
        <p:nvGrpSpPr>
          <p:cNvPr name="Group 12" id="12"/>
          <p:cNvGrpSpPr>
            <a:grpSpLocks noChangeAspect="true"/>
          </p:cNvGrpSpPr>
          <p:nvPr/>
        </p:nvGrpSpPr>
        <p:grpSpPr>
          <a:xfrm rot="0">
            <a:off x="3401397" y="3819719"/>
            <a:ext cx="3333148" cy="3872151"/>
            <a:chOff x="0" y="0"/>
            <a:chExt cx="5466080" cy="6350000"/>
          </a:xfrm>
        </p:grpSpPr>
        <p:sp>
          <p:nvSpPr>
            <p:cNvPr name="Freeform 13" id="13"/>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name="Freeform 14" id="14"/>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4"/>
              <a:stretch>
                <a:fillRect l="-22045" t="0" r="-22045" b="0"/>
              </a:stretch>
            </a:blipFill>
          </p:spPr>
        </p:sp>
        <p:sp>
          <p:nvSpPr>
            <p:cNvPr name="Freeform 15" id="15"/>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name="Freeform 16" id="16"/>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sp>
        <p:nvSpPr>
          <p:cNvPr name="TextBox 17" id="17"/>
          <p:cNvSpPr txBox="true"/>
          <p:nvPr/>
        </p:nvSpPr>
        <p:spPr>
          <a:xfrm rot="0">
            <a:off x="4676662" y="2107719"/>
            <a:ext cx="8934676" cy="1102746"/>
          </a:xfrm>
          <a:prstGeom prst="rect">
            <a:avLst/>
          </a:prstGeom>
        </p:spPr>
        <p:txBody>
          <a:bodyPr anchor="t" rtlCol="false" tIns="0" lIns="0" bIns="0" rIns="0">
            <a:spAutoFit/>
          </a:bodyPr>
          <a:lstStyle/>
          <a:p>
            <a:pPr algn="ctr" marL="0" indent="0" lvl="0">
              <a:lnSpc>
                <a:spcPts val="8526"/>
              </a:lnSpc>
            </a:pPr>
            <a:r>
              <a:rPr lang="en-US" sz="7681">
                <a:solidFill>
                  <a:srgbClr val="000000"/>
                </a:solidFill>
                <a:latin typeface="Dynapuff Condensed"/>
                <a:ea typeface="Dynapuff Condensed"/>
                <a:cs typeface="Dynapuff Condensed"/>
                <a:sym typeface="Dynapuff Condensed"/>
              </a:rPr>
              <a:t>GROUP MEMBER</a:t>
            </a:r>
          </a:p>
        </p:txBody>
      </p:sp>
      <p:sp>
        <p:nvSpPr>
          <p:cNvPr name="TextBox 18" id="18"/>
          <p:cNvSpPr txBox="true"/>
          <p:nvPr/>
        </p:nvSpPr>
        <p:spPr>
          <a:xfrm rot="0">
            <a:off x="11516697" y="6911818"/>
            <a:ext cx="3605314" cy="575575"/>
          </a:xfrm>
          <a:prstGeom prst="rect">
            <a:avLst/>
          </a:prstGeom>
        </p:spPr>
        <p:txBody>
          <a:bodyPr anchor="t" rtlCol="false" tIns="0" lIns="0" bIns="0" rIns="0">
            <a:spAutoFit/>
          </a:bodyPr>
          <a:lstStyle/>
          <a:p>
            <a:pPr algn="ctr">
              <a:lnSpc>
                <a:spcPts val="4339"/>
              </a:lnSpc>
            </a:pPr>
            <a:r>
              <a:rPr lang="en-US" sz="2893">
                <a:solidFill>
                  <a:srgbClr val="000000"/>
                </a:solidFill>
                <a:latin typeface="Abstracted Dream"/>
                <a:ea typeface="Abstracted Dream"/>
                <a:cs typeface="Abstracted Dream"/>
                <a:sym typeface="Abstracted Dream"/>
              </a:rPr>
              <a:t>Hannah Morales</a:t>
            </a:r>
          </a:p>
        </p:txBody>
      </p:sp>
      <p:sp>
        <p:nvSpPr>
          <p:cNvPr name="TextBox 19" id="19"/>
          <p:cNvSpPr txBox="true"/>
          <p:nvPr/>
        </p:nvSpPr>
        <p:spPr>
          <a:xfrm rot="0">
            <a:off x="7312484" y="6877793"/>
            <a:ext cx="3585274" cy="609600"/>
          </a:xfrm>
          <a:prstGeom prst="rect">
            <a:avLst/>
          </a:prstGeom>
        </p:spPr>
        <p:txBody>
          <a:bodyPr anchor="t" rtlCol="false" tIns="0" lIns="0" bIns="0" rIns="0">
            <a:spAutoFit/>
          </a:bodyPr>
          <a:lstStyle/>
          <a:p>
            <a:pPr algn="ctr">
              <a:lnSpc>
                <a:spcPts val="4500"/>
              </a:lnSpc>
            </a:pPr>
            <a:r>
              <a:rPr lang="en-US" sz="3000">
                <a:solidFill>
                  <a:srgbClr val="000000"/>
                </a:solidFill>
                <a:latin typeface="Abstracted Dream"/>
                <a:ea typeface="Abstracted Dream"/>
                <a:cs typeface="Abstracted Dream"/>
                <a:sym typeface="Abstracted Dream"/>
              </a:rPr>
              <a:t>Estelle Darcy</a:t>
            </a:r>
          </a:p>
        </p:txBody>
      </p:sp>
      <p:sp>
        <p:nvSpPr>
          <p:cNvPr name="TextBox 20" id="20"/>
          <p:cNvSpPr txBox="true"/>
          <p:nvPr/>
        </p:nvSpPr>
        <p:spPr>
          <a:xfrm rot="0">
            <a:off x="3165988" y="6877793"/>
            <a:ext cx="4146495" cy="609600"/>
          </a:xfrm>
          <a:prstGeom prst="rect">
            <a:avLst/>
          </a:prstGeom>
        </p:spPr>
        <p:txBody>
          <a:bodyPr anchor="t" rtlCol="false" tIns="0" lIns="0" bIns="0" rIns="0">
            <a:spAutoFit/>
          </a:bodyPr>
          <a:lstStyle/>
          <a:p>
            <a:pPr algn="ctr">
              <a:lnSpc>
                <a:spcPts val="4500"/>
              </a:lnSpc>
            </a:pPr>
            <a:r>
              <a:rPr lang="en-US" sz="3000">
                <a:solidFill>
                  <a:srgbClr val="000000"/>
                </a:solidFill>
                <a:latin typeface="Abstracted Dream"/>
                <a:ea typeface="Abstracted Dream"/>
                <a:cs typeface="Abstracted Dream"/>
                <a:sym typeface="Abstracted Dream"/>
              </a:rPr>
              <a:t>Donna Stroupe</a:t>
            </a:r>
          </a:p>
        </p:txBody>
      </p:sp>
      <p:sp>
        <p:nvSpPr>
          <p:cNvPr name="Freeform 21" id="21"/>
          <p:cNvSpPr/>
          <p:nvPr/>
        </p:nvSpPr>
        <p:spPr>
          <a:xfrm flipH="true" flipV="false" rot="0">
            <a:off x="-91673" y="0"/>
            <a:ext cx="7315200" cy="3204754"/>
          </a:xfrm>
          <a:custGeom>
            <a:avLst/>
            <a:gdLst/>
            <a:ahLst/>
            <a:cxnLst/>
            <a:rect r="r" b="b" t="t" l="l"/>
            <a:pathLst>
              <a:path h="3204754" w="7315200">
                <a:moveTo>
                  <a:pt x="7315200" y="0"/>
                </a:moveTo>
                <a:lnTo>
                  <a:pt x="0" y="0"/>
                </a:lnTo>
                <a:lnTo>
                  <a:pt x="0" y="3204754"/>
                </a:lnTo>
                <a:lnTo>
                  <a:pt x="7315200" y="3204754"/>
                </a:lnTo>
                <a:lnTo>
                  <a:pt x="731520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2" id="22"/>
          <p:cNvSpPr/>
          <p:nvPr/>
        </p:nvSpPr>
        <p:spPr>
          <a:xfrm flipH="false" flipV="true" rot="0">
            <a:off x="11578846" y="7201590"/>
            <a:ext cx="7315200" cy="3204754"/>
          </a:xfrm>
          <a:custGeom>
            <a:avLst/>
            <a:gdLst/>
            <a:ahLst/>
            <a:cxnLst/>
            <a:rect r="r" b="b" t="t" l="l"/>
            <a:pathLst>
              <a:path h="3204754" w="7315200">
                <a:moveTo>
                  <a:pt x="0" y="3204754"/>
                </a:moveTo>
                <a:lnTo>
                  <a:pt x="7315200" y="3204754"/>
                </a:lnTo>
                <a:lnTo>
                  <a:pt x="7315200" y="0"/>
                </a:lnTo>
                <a:lnTo>
                  <a:pt x="0" y="0"/>
                </a:lnTo>
                <a:lnTo>
                  <a:pt x="0" y="3204754"/>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rPr lang="en-US" sz="3499">
                <a:solidFill>
                  <a:srgbClr val="000000"/>
                </a:solidFill>
                <a:latin typeface="Abstracted Dream"/>
                <a:ea typeface="Abstracted Dream"/>
                <a:cs typeface="Abstracted Dream"/>
                <a:sym typeface="Abstracted Dream"/>
              </a:rPr>
              <a:t>Lorem ipsum dolor sit amet, consectetur adipiscing elit. Suspendisse quis enim pretium, bibendum ante ullamcorper, tincidunt augue. Nunc sed lorem aliquam, malesuada lectus eu, placerat lorem. Proin at aliquet sapien, vitae elementum mi. Nullam suscipit ante at mi malesuada, id sodales dolor dictum.</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rPr lang="en-US" sz="3499">
                <a:solidFill>
                  <a:srgbClr val="000000"/>
                </a:solidFill>
                <a:latin typeface="Abstracted Dream"/>
                <a:ea typeface="Abstracted Dream"/>
                <a:cs typeface="Abstracted Dream"/>
                <a:sym typeface="Abstracted Dream"/>
              </a:rPr>
              <a:t>Lorem ipsum dolor sit amet, consectetur adipiscing elit. Suspendisse quis enim pretium, bibendum ante ullamcorper, tincidunt augue. Nunc sed lorem aliquam, malesuada lectus eu, placerat lorem. Proin at aliquet sapien, vitae elementum mi. Nullam suscipit ante at mi malesuada, id sodales dolor dictum.</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POINT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2224819"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907379" y="4114892"/>
            <a:ext cx="10746460" cy="3149600"/>
          </a:xfrm>
          <a:prstGeom prst="rect">
            <a:avLst/>
          </a:prstGeom>
        </p:spPr>
        <p:txBody>
          <a:bodyPr anchor="t" rtlCol="false" tIns="0" lIns="0" bIns="0" rIns="0">
            <a:spAutoFit/>
          </a:bodyPr>
          <a:lstStyle/>
          <a:p>
            <a:pPr algn="ctr">
              <a:lnSpc>
                <a:spcPts val="4900"/>
              </a:lnSpc>
            </a:pPr>
            <a:r>
              <a:rPr lang="en-US" sz="3500">
                <a:solidFill>
                  <a:srgbClr val="000000"/>
                </a:solidFill>
                <a:latin typeface="Abstracted Dream"/>
                <a:ea typeface="Abstracted Dream"/>
                <a:cs typeface="Abstracted Dream"/>
                <a:sym typeface="Abstracted Dream"/>
              </a:rPr>
              <a:t>Lorem ipsum dolor sit amet, consectetur adipiscing elit. Suspendisse quis enim pretium, bibendum ante ullamcorper, tincidunt augue. Nunc sed lorem aliquam, malesuada lectus eu, placerat lorem. Proin at aliquet sapien, vitae elementum mi. Nullam suscipit ante at mi malesuada, id sodales dolor dictum.</a:t>
            </a:r>
          </a:p>
        </p:txBody>
      </p:sp>
      <p:sp>
        <p:nvSpPr>
          <p:cNvPr name="TextBox 4" id="4"/>
          <p:cNvSpPr txBox="true"/>
          <p:nvPr/>
        </p:nvSpPr>
        <p:spPr>
          <a:xfrm rot="0">
            <a:off x="5468828" y="2540574"/>
            <a:ext cx="7350343" cy="1000125"/>
          </a:xfrm>
          <a:prstGeom prst="rect">
            <a:avLst/>
          </a:prstGeom>
        </p:spPr>
        <p:txBody>
          <a:bodyPr anchor="t" rtlCol="false" tIns="0" lIns="0" bIns="0" rIns="0">
            <a:spAutoFit/>
          </a:bodyPr>
          <a:lstStyle/>
          <a:p>
            <a:pPr algn="ctr" marL="0" indent="0" lvl="0">
              <a:lnSpc>
                <a:spcPts val="7800"/>
              </a:lnSpc>
              <a:spcBef>
                <a:spcPct val="0"/>
              </a:spcBef>
            </a:pPr>
            <a:r>
              <a:rPr lang="en-US" b="true" sz="6500">
                <a:solidFill>
                  <a:srgbClr val="000000"/>
                </a:solidFill>
                <a:latin typeface="Dynapuff Condensed Bold"/>
                <a:ea typeface="Dynapuff Condensed Bold"/>
                <a:cs typeface="Dynapuff Condensed Bold"/>
                <a:sym typeface="Dynapuff Condensed Bold"/>
              </a:rPr>
              <a:t>CONCLUSION</a:t>
            </a:r>
          </a:p>
        </p:txBody>
      </p:sp>
      <p:sp>
        <p:nvSpPr>
          <p:cNvPr name="Freeform 5" id="5"/>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5073816" y="3975664"/>
            <a:ext cx="8688208" cy="3601917"/>
          </a:xfrm>
          <a:prstGeom prst="rect">
            <a:avLst/>
          </a:prstGeom>
        </p:spPr>
        <p:txBody>
          <a:bodyPr anchor="t" rtlCol="false" tIns="0" lIns="0" bIns="0" rIns="0">
            <a:spAutoFit/>
          </a:bodyPr>
          <a:lstStyle/>
          <a:p>
            <a:pPr algn="ctr" marL="0" indent="0" lvl="0">
              <a:lnSpc>
                <a:spcPts val="13373"/>
              </a:lnSpc>
            </a:pPr>
            <a:r>
              <a:rPr lang="en-US" sz="16716" spc="501">
                <a:solidFill>
                  <a:srgbClr val="000000"/>
                </a:solidFill>
                <a:latin typeface="Dynapuff Condensed"/>
                <a:ea typeface="Dynapuff Condensed"/>
                <a:cs typeface="Dynapuff Condensed"/>
                <a:sym typeface="Dynapuff Condensed"/>
              </a:rPr>
              <a:t>THANK YOU</a:t>
            </a:r>
          </a:p>
        </p:txBody>
      </p:sp>
      <p:sp>
        <p:nvSpPr>
          <p:cNvPr name="Freeform 3" id="3"/>
          <p:cNvSpPr/>
          <p:nvPr/>
        </p:nvSpPr>
        <p:spPr>
          <a:xfrm flipH="true" flipV="false" rot="0">
            <a:off x="-91673" y="0"/>
            <a:ext cx="7315200" cy="3204754"/>
          </a:xfrm>
          <a:custGeom>
            <a:avLst/>
            <a:gdLst/>
            <a:ahLst/>
            <a:cxnLst/>
            <a:rect r="r" b="b" t="t" l="l"/>
            <a:pathLst>
              <a:path h="3204754" w="7315200">
                <a:moveTo>
                  <a:pt x="7315200" y="0"/>
                </a:moveTo>
                <a:lnTo>
                  <a:pt x="0" y="0"/>
                </a:lnTo>
                <a:lnTo>
                  <a:pt x="0" y="3204754"/>
                </a:lnTo>
                <a:lnTo>
                  <a:pt x="7315200" y="3204754"/>
                </a:lnTo>
                <a:lnTo>
                  <a:pt x="73152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1578846" y="7201590"/>
            <a:ext cx="7315200" cy="3204754"/>
          </a:xfrm>
          <a:custGeom>
            <a:avLst/>
            <a:gdLst/>
            <a:ahLst/>
            <a:cxnLst/>
            <a:rect r="r" b="b" t="t" l="l"/>
            <a:pathLst>
              <a:path h="3204754" w="7315200">
                <a:moveTo>
                  <a:pt x="0" y="3204754"/>
                </a:moveTo>
                <a:lnTo>
                  <a:pt x="7315200" y="3204754"/>
                </a:lnTo>
                <a:lnTo>
                  <a:pt x="7315200" y="0"/>
                </a:lnTo>
                <a:lnTo>
                  <a:pt x="0" y="0"/>
                </a:lnTo>
                <a:lnTo>
                  <a:pt x="0" y="320475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64261" y="6677503"/>
            <a:ext cx="6103108" cy="4114800"/>
          </a:xfrm>
          <a:custGeom>
            <a:avLst/>
            <a:gdLst/>
            <a:ahLst/>
            <a:cxnLst/>
            <a:rect r="r" b="b" t="t" l="l"/>
            <a:pathLst>
              <a:path h="4114800" w="6103108">
                <a:moveTo>
                  <a:pt x="0" y="0"/>
                </a:moveTo>
                <a:lnTo>
                  <a:pt x="6103109" y="0"/>
                </a:lnTo>
                <a:lnTo>
                  <a:pt x="610310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true" rot="0">
            <a:off x="12184892" y="-10287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254823" y="-4550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72605" y="6043612"/>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EFDA"/>
        </a:solidFill>
        <a:effectLst/>
      </p:bgPr>
    </p:bg>
    <p:spTree>
      <p:nvGrpSpPr>
        <p:cNvPr id="1" name=""/>
        <p:cNvGrpSpPr/>
        <p:nvPr/>
      </p:nvGrpSpPr>
      <p:grpSpPr/>
      <p:sp>
        <p:nvSpPr>
          <p:cNvPr id="2" name="Vertical Title 1"/>
          <p:cNvSpPr>
            <a:spLocks noGrp="1"/>
          </p:cNvSpPr>
          <p:nvPr>
            <p:ph type="title" orient="vert"/>
          </p:nvPr>
        </p:nvSpPr>
        <p:spPr/>
        <p:txBody>
          <a:bodyPr/>
          <a:lstStyle/>
          <a:p/>
        </p:txBody>
      </p:sp>
      <p:sp>
        <p:nvSpPr>
          <p:cNvPr id="3" name="Vertical Text Placeholder 2"/>
          <p:cNvSpPr>
            <a:spLocks noGrp="1"/>
          </p:cNvSpPr>
          <p:nvPr>
            <p:ph type="body" idx="1" orient="vert"/>
          </p:nvPr>
        </p:nvSpPr>
        <p:spPr/>
        <p:txBody>
          <a:bodyPr/>
          <a:lstStyle/>
          <a:p/>
        </p:txBody>
      </p:sp>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t>Overview of the series and its impact on children's literature</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t>Introduction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EFDA"/>
        </a:solidFill>
        <a:effectLst/>
      </p:bgPr>
    </p:bg>
    <p:spTree>
      <p:nvGrpSpPr>
        <p:cNvPr id="1" name=""/>
        <p:cNvGrpSpPr/>
        <p:nvPr/>
      </p:nvGrpSpPr>
      <p:grpSpPr/>
      <p:sp>
        <p:nvSpPr>
          <p:cNvPr id="2" name="Vertical Title 1"/>
          <p:cNvSpPr>
            <a:spLocks noGrp="1"/>
          </p:cNvSpPr>
          <p:nvPr>
            <p:ph type="title" orient="vert"/>
          </p:nvPr>
        </p:nvSpPr>
        <p:spPr/>
        <p:txBody>
          <a:bodyPr/>
          <a:lstStyle/>
          <a:p/>
        </p:txBody>
      </p:sp>
      <p:sp>
        <p:nvSpPr>
          <p:cNvPr id="3" name="Vertical Text Placeholder 2"/>
          <p:cNvSpPr>
            <a:spLocks noGrp="1"/>
          </p:cNvSpPr>
          <p:nvPr>
            <p:ph type="body" idx="1" orient="vert"/>
          </p:nvPr>
        </p:nvSpPr>
        <p:spPr/>
        <p:txBody>
          <a:bodyPr/>
          <a:lstStyle/>
          <a:p/>
        </p:txBody>
      </p:sp>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t>The importance of facing challenges and being honest</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t>Key Message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EFDA"/>
        </a:solidFill>
        <a:effectLst/>
      </p:bgPr>
    </p:bg>
    <p:spTree>
      <p:nvGrpSpPr>
        <p:cNvPr id="1" name=""/>
        <p:cNvGrpSpPr/>
        <p:nvPr/>
      </p:nvGrpSpPr>
      <p:grpSpPr/>
      <p:sp>
        <p:nvSpPr>
          <p:cNvPr id="2" name="Vertical Title 1"/>
          <p:cNvSpPr>
            <a:spLocks noGrp="1"/>
          </p:cNvSpPr>
          <p:nvPr>
            <p:ph type="title" orient="vert"/>
          </p:nvPr>
        </p:nvSpPr>
        <p:spPr/>
        <p:txBody>
          <a:bodyPr/>
          <a:lstStyle/>
          <a:p/>
        </p:txBody>
      </p:sp>
      <p:sp>
        <p:nvSpPr>
          <p:cNvPr id="3" name="Vertical Text Placeholder 2"/>
          <p:cNvSpPr>
            <a:spLocks noGrp="1"/>
          </p:cNvSpPr>
          <p:nvPr>
            <p:ph type="body" idx="1" orient="vert"/>
          </p:nvPr>
        </p:nvSpPr>
        <p:spPr/>
        <p:txBody>
          <a:bodyPr/>
          <a:lstStyle/>
          <a:p/>
        </p:txBody>
      </p:sp>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t>Growth of main character Greg Heffley throughout the series</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t>Character Development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DAGfrnWjD3M</dc:identifier>
  <dcterms:modified xsi:type="dcterms:W3CDTF">2011-08-01T06:04:30Z</dcterms:modified>
  <cp:revision>1</cp:revision>
  <dc:title>Design 2: MAM-BOOK</dc:title>
</cp:coreProperties>
</file>