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image13.svg" ContentType="image/svg+xml"/>
  <Override PartName="/ppt/media/image2.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5"/>
    <p:sldId id="263" r:id="rId16"/>
    <p:sldId id="264" r:id="rId17"/>
    <p:sldId id="265" r:id="rId18"/>
    <p:sldId id="266" r:id="rId19"/>
    <p:sldId id="267" r:id="rId20"/>
    <p:sldId id="268" r:id="rId21"/>
  </p:sldIdLst>
  <p:sldSz cx="18288000" cy="10287000"/>
  <p:notesSz cx="6858000" cy="9144000"/>
  <p:embeddedFontLst>
    <p:embeddedFont>
      <p:font typeface="Abstracted Dream" charset="1" panose="00000500000000000000"/>
      <p:regular r:id="rId12"/>
    </p:embeddedFont>
    <p:embeddedFont>
      <p:font typeface="Dynapuff Condensed" charset="1" panose="00000000000000000000"/>
      <p:regular r:id="rId13"/>
    </p:embeddedFont>
    <p:embeddedFont>
      <p:font typeface="Dynapuff Condensed Bold"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font" Target="fonts/font12.fntdata"/><Relationship Id="rId13" Type="http://schemas.openxmlformats.org/officeDocument/2006/relationships/font" Target="fonts/font13.fntdata"/><Relationship Id="rId14" Type="http://schemas.openxmlformats.org/officeDocument/2006/relationships/font" Target="fonts/font14.fntdata"/><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3.png"/><Relationship Id="rId6" Type="http://schemas.openxmlformats.org/officeDocument/2006/relationships/image" Target="../media/image4.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png"/><Relationship Id="rId3" Type="http://schemas.openxmlformats.org/officeDocument/2006/relationships/image" Target="../media/image13.svg"/><Relationship Id="rId4" Type="http://schemas.openxmlformats.org/officeDocument/2006/relationships/image" Target="../media/image1.png"/><Relationship Id="rId5" Type="http://schemas.openxmlformats.org/officeDocument/2006/relationships/image" Target="../media/image2.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 Id="rId3" Type="http://schemas.openxmlformats.org/officeDocument/2006/relationships/image" Target="../media/image4.svg"/><Relationship Id="rId4" Type="http://schemas.openxmlformats.org/officeDocument/2006/relationships/image" Target="../media/image1.png"/><Relationship Id="rId5" Type="http://schemas.openxmlformats.org/officeDocument/2006/relationships/image" Target="../media/image2.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5.png"/><Relationship Id="rId5" Type="http://schemas.openxmlformats.org/officeDocument/2006/relationships/image" Target="../media/image6.svg"/><Relationship Id="rId6" Type="http://schemas.openxmlformats.org/officeDocument/2006/relationships/image" Target="../media/image7.png"/><Relationship Id="rId7" Type="http://schemas.openxmlformats.org/officeDocument/2006/relationships/image" Target="../media/image8.svg"/><Relationship Id="rId8" Type="http://schemas.openxmlformats.org/officeDocument/2006/relationships/image" Target="../media/image12.png"/><Relationship Id="rId9" Type="http://schemas.openxmlformats.org/officeDocument/2006/relationships/image" Target="../media/image13.svg"/></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91673" y="0"/>
            <a:ext cx="7315200" cy="3204754"/>
          </a:xfrm>
          <a:custGeom>
            <a:avLst/>
            <a:gdLst/>
            <a:ahLst/>
            <a:cxnLst/>
            <a:rect r="r" b="b" t="t" l="l"/>
            <a:pathLst>
              <a:path h="3204754" w="7315200">
                <a:moveTo>
                  <a:pt x="7315200" y="0"/>
                </a:moveTo>
                <a:lnTo>
                  <a:pt x="0" y="0"/>
                </a:lnTo>
                <a:lnTo>
                  <a:pt x="0" y="3204754"/>
                </a:lnTo>
                <a:lnTo>
                  <a:pt x="7315200" y="3204754"/>
                </a:lnTo>
                <a:lnTo>
                  <a:pt x="731520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5013428" y="6941421"/>
            <a:ext cx="8261144" cy="727522"/>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3F3E3A"/>
                </a:solidFill>
                <a:latin typeface="Abstracted Dream"/>
                <a:ea typeface="Abstracted Dream"/>
                <a:cs typeface="Abstracted Dream"/>
                <a:sym typeface="Abstracted Dream"/>
              </a:rPr>
              <a:t>Presented by: Larana Group </a:t>
            </a:r>
          </a:p>
        </p:txBody>
      </p:sp>
      <p:sp>
        <p:nvSpPr>
          <p:cNvPr name="Freeform 6" id="6"/>
          <p:cNvSpPr/>
          <p:nvPr/>
        </p:nvSpPr>
        <p:spPr>
          <a:xfrm flipH="false" flipV="true" rot="0">
            <a:off x="11578846" y="7201590"/>
            <a:ext cx="7315200" cy="3204754"/>
          </a:xfrm>
          <a:custGeom>
            <a:avLst/>
            <a:gdLst/>
            <a:ahLst/>
            <a:cxnLst/>
            <a:rect r="r" b="b" t="t" l="l"/>
            <a:pathLst>
              <a:path h="3204754" w="7315200">
                <a:moveTo>
                  <a:pt x="0" y="3204754"/>
                </a:moveTo>
                <a:lnTo>
                  <a:pt x="7315200" y="3204754"/>
                </a:lnTo>
                <a:lnTo>
                  <a:pt x="7315200" y="0"/>
                </a:lnTo>
                <a:lnTo>
                  <a:pt x="0" y="0"/>
                </a:lnTo>
                <a:lnTo>
                  <a:pt x="0" y="3204754"/>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9" id="9"/>
          <p:cNvSpPr txBox="true"/>
          <p:nvPr/>
        </p:nvSpPr>
        <p:spPr>
          <a:xfrm rot="0">
            <a:off x="2387294" y="4838010"/>
            <a:ext cx="14639924" cy="2115929"/>
          </a:xfrm>
          <a:prstGeom prst="rect">
            <a:avLst/>
          </a:prstGeom>
        </p:spPr>
        <p:txBody>
          <a:bodyPr anchor="t" rtlCol="false" tIns="0" lIns="0" bIns="0" rIns="0">
            <a:spAutoFit/>
          </a:bodyPr>
          <a:lstStyle/>
          <a:p>
            <a:pPr algn="ctr" marL="0" indent="0" lvl="0">
              <a:lnSpc>
                <a:spcPts val="16618"/>
              </a:lnSpc>
              <a:spcBef>
                <a:spcPct val="0"/>
              </a:spcBef>
            </a:pPr>
            <a:r>
              <a:rPr lang="en-US" sz="13848" spc="138">
                <a:solidFill>
                  <a:srgbClr val="000000"/>
                </a:solidFill>
                <a:latin typeface="Dynapuff Condensed"/>
                <a:ea typeface="Dynapuff Condensed"/>
                <a:cs typeface="Dynapuff Condensed"/>
                <a:sym typeface="Dynapuff Condensed"/>
              </a:rPr>
              <a:t>PRESENTATION</a:t>
            </a:r>
          </a:p>
        </p:txBody>
      </p:sp>
      <p:sp>
        <p:nvSpPr>
          <p:cNvPr name="TextBox 10" id="10"/>
          <p:cNvSpPr txBox="true"/>
          <p:nvPr/>
        </p:nvSpPr>
        <p:spPr>
          <a:xfrm rot="0">
            <a:off x="3530206" y="2305666"/>
            <a:ext cx="11227589" cy="2541869"/>
          </a:xfrm>
          <a:prstGeom prst="rect">
            <a:avLst/>
          </a:prstGeom>
        </p:spPr>
        <p:txBody>
          <a:bodyPr anchor="t" rtlCol="false" tIns="0" lIns="0" bIns="0" rIns="0">
            <a:spAutoFit/>
          </a:bodyPr>
          <a:lstStyle/>
          <a:p>
            <a:pPr algn="ctr" marL="0" indent="0" lvl="0">
              <a:lnSpc>
                <a:spcPts val="20009"/>
              </a:lnSpc>
              <a:spcBef>
                <a:spcPct val="0"/>
              </a:spcBef>
            </a:pPr>
            <a:r>
              <a:rPr lang="en-US" sz="16674" spc="500">
                <a:solidFill>
                  <a:srgbClr val="000000"/>
                </a:solidFill>
                <a:latin typeface="Dynapuff Condensed"/>
                <a:ea typeface="Dynapuff Condensed"/>
                <a:cs typeface="Dynapuff Condensed"/>
                <a:sym typeface="Dynapuff Condensed"/>
              </a:rPr>
              <a:t>PROJECT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The complexities of friendships and peer pressure</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Friendship Challenges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Humorous stories that highlight the challenges of youth</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Anecdotes of Humor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Growth and lessons learned throughout the book</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Personal Growth</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Reflecting on the journey and its implications for young readers.</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Final Takeaways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11516697" y="3819719"/>
            <a:ext cx="3333148" cy="3872151"/>
            <a:chOff x="0" y="0"/>
            <a:chExt cx="5466080" cy="6350000"/>
          </a:xfrm>
        </p:grpSpPr>
        <p:sp>
          <p:nvSpPr>
            <p:cNvPr name="Freeform 3" id="3"/>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4" id="4"/>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2"/>
              <a:stretch>
                <a:fillRect l="-22045" t="0" r="-22045" b="0"/>
              </a:stretch>
            </a:blipFill>
          </p:spPr>
        </p:sp>
        <p:sp>
          <p:nvSpPr>
            <p:cNvPr name="Freeform 5" id="5"/>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6" id="6"/>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grpSp>
        <p:nvGrpSpPr>
          <p:cNvPr name="Group 7" id="7"/>
          <p:cNvGrpSpPr>
            <a:grpSpLocks noChangeAspect="true"/>
          </p:cNvGrpSpPr>
          <p:nvPr/>
        </p:nvGrpSpPr>
        <p:grpSpPr>
          <a:xfrm rot="0">
            <a:off x="7438547" y="3819719"/>
            <a:ext cx="3333148" cy="3872151"/>
            <a:chOff x="0" y="0"/>
            <a:chExt cx="5466080" cy="6350000"/>
          </a:xfrm>
        </p:grpSpPr>
        <p:sp>
          <p:nvSpPr>
            <p:cNvPr name="Freeform 8" id="8"/>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9" id="9"/>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3"/>
              <a:stretch>
                <a:fillRect l="-22045" t="0" r="-22045" b="0"/>
              </a:stretch>
            </a:blipFill>
          </p:spPr>
        </p:sp>
        <p:sp>
          <p:nvSpPr>
            <p:cNvPr name="Freeform 10" id="10"/>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11" id="11"/>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grpSp>
        <p:nvGrpSpPr>
          <p:cNvPr name="Group 12" id="12"/>
          <p:cNvGrpSpPr>
            <a:grpSpLocks noChangeAspect="true"/>
          </p:cNvGrpSpPr>
          <p:nvPr/>
        </p:nvGrpSpPr>
        <p:grpSpPr>
          <a:xfrm rot="0">
            <a:off x="3401397" y="3819719"/>
            <a:ext cx="3333148" cy="3872151"/>
            <a:chOff x="0" y="0"/>
            <a:chExt cx="5466080" cy="6350000"/>
          </a:xfrm>
        </p:grpSpPr>
        <p:sp>
          <p:nvSpPr>
            <p:cNvPr name="Freeform 13" id="13"/>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14" id="14"/>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4"/>
              <a:stretch>
                <a:fillRect l="-22045" t="0" r="-22045" b="0"/>
              </a:stretch>
            </a:blipFill>
          </p:spPr>
        </p:sp>
        <p:sp>
          <p:nvSpPr>
            <p:cNvPr name="Freeform 15" id="15"/>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16" id="16"/>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sp>
        <p:nvSpPr>
          <p:cNvPr name="TextBox 17" id="17"/>
          <p:cNvSpPr txBox="true"/>
          <p:nvPr/>
        </p:nvSpPr>
        <p:spPr>
          <a:xfrm rot="0">
            <a:off x="4676662" y="2107719"/>
            <a:ext cx="8934676" cy="1102746"/>
          </a:xfrm>
          <a:prstGeom prst="rect">
            <a:avLst/>
          </a:prstGeom>
        </p:spPr>
        <p:txBody>
          <a:bodyPr anchor="t" rtlCol="false" tIns="0" lIns="0" bIns="0" rIns="0">
            <a:spAutoFit/>
          </a:bodyPr>
          <a:lstStyle/>
          <a:p>
            <a:pPr algn="ctr" marL="0" indent="0" lvl="0">
              <a:lnSpc>
                <a:spcPts val="8526"/>
              </a:lnSpc>
            </a:pPr>
            <a:r>
              <a:rPr lang="en-US" sz="7681">
                <a:solidFill>
                  <a:srgbClr val="000000"/>
                </a:solidFill>
                <a:latin typeface="Dynapuff Condensed"/>
                <a:ea typeface="Dynapuff Condensed"/>
                <a:cs typeface="Dynapuff Condensed"/>
                <a:sym typeface="Dynapuff Condensed"/>
              </a:rPr>
              <a:t>GROUP MEMBER</a:t>
            </a:r>
          </a:p>
        </p:txBody>
      </p:sp>
      <p:sp>
        <p:nvSpPr>
          <p:cNvPr name="TextBox 18" id="18"/>
          <p:cNvSpPr txBox="true"/>
          <p:nvPr/>
        </p:nvSpPr>
        <p:spPr>
          <a:xfrm rot="0">
            <a:off x="11516697" y="6911818"/>
            <a:ext cx="3605314" cy="575575"/>
          </a:xfrm>
          <a:prstGeom prst="rect">
            <a:avLst/>
          </a:prstGeom>
        </p:spPr>
        <p:txBody>
          <a:bodyPr anchor="t" rtlCol="false" tIns="0" lIns="0" bIns="0" rIns="0">
            <a:spAutoFit/>
          </a:bodyPr>
          <a:lstStyle/>
          <a:p>
            <a:pPr algn="ctr">
              <a:lnSpc>
                <a:spcPts val="4339"/>
              </a:lnSpc>
            </a:pPr>
            <a:r>
              <a:rPr lang="en-US" sz="2893">
                <a:solidFill>
                  <a:srgbClr val="000000"/>
                </a:solidFill>
                <a:latin typeface="Abstracted Dream"/>
                <a:ea typeface="Abstracted Dream"/>
                <a:cs typeface="Abstracted Dream"/>
                <a:sym typeface="Abstracted Dream"/>
              </a:rPr>
              <a:t>Hannah Morales</a:t>
            </a:r>
          </a:p>
        </p:txBody>
      </p:sp>
      <p:sp>
        <p:nvSpPr>
          <p:cNvPr name="TextBox 19" id="19"/>
          <p:cNvSpPr txBox="true"/>
          <p:nvPr/>
        </p:nvSpPr>
        <p:spPr>
          <a:xfrm rot="0">
            <a:off x="7312484" y="6877793"/>
            <a:ext cx="3585274" cy="609600"/>
          </a:xfrm>
          <a:prstGeom prst="rect">
            <a:avLst/>
          </a:prstGeom>
        </p:spPr>
        <p:txBody>
          <a:bodyPr anchor="t" rtlCol="false" tIns="0" lIns="0" bIns="0" rIns="0">
            <a:spAutoFit/>
          </a:bodyPr>
          <a:lstStyle/>
          <a:p>
            <a:pPr algn="ctr">
              <a:lnSpc>
                <a:spcPts val="4500"/>
              </a:lnSpc>
            </a:pPr>
            <a:r>
              <a:rPr lang="en-US" sz="3000">
                <a:solidFill>
                  <a:srgbClr val="000000"/>
                </a:solidFill>
                <a:latin typeface="Abstracted Dream"/>
                <a:ea typeface="Abstracted Dream"/>
                <a:cs typeface="Abstracted Dream"/>
                <a:sym typeface="Abstracted Dream"/>
              </a:rPr>
              <a:t>Estelle Darcy</a:t>
            </a:r>
          </a:p>
        </p:txBody>
      </p:sp>
      <p:sp>
        <p:nvSpPr>
          <p:cNvPr name="TextBox 20" id="20"/>
          <p:cNvSpPr txBox="true"/>
          <p:nvPr/>
        </p:nvSpPr>
        <p:spPr>
          <a:xfrm rot="0">
            <a:off x="3165988" y="6877793"/>
            <a:ext cx="4146495" cy="609600"/>
          </a:xfrm>
          <a:prstGeom prst="rect">
            <a:avLst/>
          </a:prstGeom>
        </p:spPr>
        <p:txBody>
          <a:bodyPr anchor="t" rtlCol="false" tIns="0" lIns="0" bIns="0" rIns="0">
            <a:spAutoFit/>
          </a:bodyPr>
          <a:lstStyle/>
          <a:p>
            <a:pPr algn="ctr">
              <a:lnSpc>
                <a:spcPts val="4500"/>
              </a:lnSpc>
            </a:pPr>
            <a:r>
              <a:rPr lang="en-US" sz="3000">
                <a:solidFill>
                  <a:srgbClr val="000000"/>
                </a:solidFill>
                <a:latin typeface="Abstracted Dream"/>
                <a:ea typeface="Abstracted Dream"/>
                <a:cs typeface="Abstracted Dream"/>
                <a:sym typeface="Abstracted Dream"/>
              </a:rPr>
              <a:t>Donna Stroupe</a:t>
            </a:r>
          </a:p>
        </p:txBody>
      </p:sp>
      <p:sp>
        <p:nvSpPr>
          <p:cNvPr name="Freeform 21" id="21"/>
          <p:cNvSpPr/>
          <p:nvPr/>
        </p:nvSpPr>
        <p:spPr>
          <a:xfrm flipH="true" flipV="false" rot="0">
            <a:off x="-91673" y="0"/>
            <a:ext cx="7315200" cy="3204754"/>
          </a:xfrm>
          <a:custGeom>
            <a:avLst/>
            <a:gdLst/>
            <a:ahLst/>
            <a:cxnLst/>
            <a:rect r="r" b="b" t="t" l="l"/>
            <a:pathLst>
              <a:path h="3204754" w="7315200">
                <a:moveTo>
                  <a:pt x="7315200" y="0"/>
                </a:moveTo>
                <a:lnTo>
                  <a:pt x="0" y="0"/>
                </a:lnTo>
                <a:lnTo>
                  <a:pt x="0" y="3204754"/>
                </a:lnTo>
                <a:lnTo>
                  <a:pt x="7315200" y="3204754"/>
                </a:lnTo>
                <a:lnTo>
                  <a:pt x="731520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2" id="22"/>
          <p:cNvSpPr/>
          <p:nvPr/>
        </p:nvSpPr>
        <p:spPr>
          <a:xfrm flipH="false" flipV="true" rot="0">
            <a:off x="11578846" y="7201590"/>
            <a:ext cx="7315200" cy="3204754"/>
          </a:xfrm>
          <a:custGeom>
            <a:avLst/>
            <a:gdLst/>
            <a:ahLst/>
            <a:cxnLst/>
            <a:rect r="r" b="b" t="t" l="l"/>
            <a:pathLst>
              <a:path h="3204754" w="7315200">
                <a:moveTo>
                  <a:pt x="0" y="3204754"/>
                </a:moveTo>
                <a:lnTo>
                  <a:pt x="7315200" y="3204754"/>
                </a:lnTo>
                <a:lnTo>
                  <a:pt x="7315200" y="0"/>
                </a:lnTo>
                <a:lnTo>
                  <a:pt x="0" y="0"/>
                </a:lnTo>
                <a:lnTo>
                  <a:pt x="0" y="3204754"/>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rPr lang="en-US" sz="3499">
                <a:solidFill>
                  <a:srgbClr val="000000"/>
                </a:solidFill>
                <a:latin typeface="Abstracted Dream"/>
                <a:ea typeface="Abstracted Dream"/>
                <a:cs typeface="Abstracted Dream"/>
                <a:sym typeface="Abstracted Dream"/>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rPr lang="en-US" sz="3499">
                <a:solidFill>
                  <a:srgbClr val="000000"/>
                </a:solidFill>
                <a:latin typeface="Abstracted Dream"/>
                <a:ea typeface="Abstracted Dream"/>
                <a:cs typeface="Abstracted Dream"/>
                <a:sym typeface="Abstracted Dream"/>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POINT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2224819"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3907379" y="4114892"/>
            <a:ext cx="10746460" cy="3149600"/>
          </a:xfrm>
          <a:prstGeom prst="rect">
            <a:avLst/>
          </a:prstGeom>
        </p:spPr>
        <p:txBody>
          <a:bodyPr anchor="t" rtlCol="false" tIns="0" lIns="0" bIns="0" rIns="0">
            <a:spAutoFit/>
          </a:bodyPr>
          <a:lstStyle/>
          <a:p>
            <a:pPr algn="ctr">
              <a:lnSpc>
                <a:spcPts val="4900"/>
              </a:lnSpc>
            </a:pPr>
            <a:r>
              <a:rPr lang="en-US" sz="3500">
                <a:solidFill>
                  <a:srgbClr val="000000"/>
                </a:solidFill>
                <a:latin typeface="Abstracted Dream"/>
                <a:ea typeface="Abstracted Dream"/>
                <a:cs typeface="Abstracted Dream"/>
                <a:sym typeface="Abstracted Dream"/>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4" id="4"/>
          <p:cNvSpPr txBox="true"/>
          <p:nvPr/>
        </p:nvSpPr>
        <p:spPr>
          <a:xfrm rot="0">
            <a:off x="5468828" y="2540574"/>
            <a:ext cx="7350343" cy="1000125"/>
          </a:xfrm>
          <a:prstGeom prst="rect">
            <a:avLst/>
          </a:prstGeom>
        </p:spPr>
        <p:txBody>
          <a:bodyPr anchor="t" rtlCol="false" tIns="0" lIns="0" bIns="0" rIns="0">
            <a:spAutoFit/>
          </a:bodyPr>
          <a:lstStyle/>
          <a:p>
            <a:pPr algn="ctr" marL="0" indent="0" lvl="0">
              <a:lnSpc>
                <a:spcPts val="7800"/>
              </a:lnSpc>
              <a:spcBef>
                <a:spcPct val="0"/>
              </a:spcBef>
            </a:pPr>
            <a:r>
              <a:rPr lang="en-US" b="true" sz="6500">
                <a:solidFill>
                  <a:srgbClr val="000000"/>
                </a:solidFill>
                <a:latin typeface="Dynapuff Condensed Bold"/>
                <a:ea typeface="Dynapuff Condensed Bold"/>
                <a:cs typeface="Dynapuff Condensed Bold"/>
                <a:sym typeface="Dynapuff Condensed Bold"/>
              </a:rPr>
              <a:t>CONCLUSION</a:t>
            </a:r>
          </a:p>
        </p:txBody>
      </p:sp>
      <p:sp>
        <p:nvSpPr>
          <p:cNvPr name="Freeform 5" id="5"/>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5073816" y="3975664"/>
            <a:ext cx="8688208" cy="3601917"/>
          </a:xfrm>
          <a:prstGeom prst="rect">
            <a:avLst/>
          </a:prstGeom>
        </p:spPr>
        <p:txBody>
          <a:bodyPr anchor="t" rtlCol="false" tIns="0" lIns="0" bIns="0" rIns="0">
            <a:spAutoFit/>
          </a:bodyPr>
          <a:lstStyle/>
          <a:p>
            <a:pPr algn="ctr" marL="0" indent="0" lvl="0">
              <a:lnSpc>
                <a:spcPts val="13373"/>
              </a:lnSpc>
            </a:pPr>
            <a:r>
              <a:rPr lang="en-US" sz="16716" spc="501">
                <a:solidFill>
                  <a:srgbClr val="000000"/>
                </a:solidFill>
                <a:latin typeface="Dynapuff Condensed"/>
                <a:ea typeface="Dynapuff Condensed"/>
                <a:cs typeface="Dynapuff Condensed"/>
                <a:sym typeface="Dynapuff Condensed"/>
              </a:rPr>
              <a:t>THANK YOU</a:t>
            </a:r>
          </a:p>
        </p:txBody>
      </p:sp>
      <p:sp>
        <p:nvSpPr>
          <p:cNvPr name="Freeform 3" id="3"/>
          <p:cNvSpPr/>
          <p:nvPr/>
        </p:nvSpPr>
        <p:spPr>
          <a:xfrm flipH="true" flipV="false" rot="0">
            <a:off x="-91673" y="0"/>
            <a:ext cx="7315200" cy="3204754"/>
          </a:xfrm>
          <a:custGeom>
            <a:avLst/>
            <a:gdLst/>
            <a:ahLst/>
            <a:cxnLst/>
            <a:rect r="r" b="b" t="t" l="l"/>
            <a:pathLst>
              <a:path h="3204754" w="7315200">
                <a:moveTo>
                  <a:pt x="7315200" y="0"/>
                </a:moveTo>
                <a:lnTo>
                  <a:pt x="0" y="0"/>
                </a:lnTo>
                <a:lnTo>
                  <a:pt x="0" y="3204754"/>
                </a:lnTo>
                <a:lnTo>
                  <a:pt x="7315200" y="3204754"/>
                </a:lnTo>
                <a:lnTo>
                  <a:pt x="73152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1578846" y="7201590"/>
            <a:ext cx="7315200" cy="3204754"/>
          </a:xfrm>
          <a:custGeom>
            <a:avLst/>
            <a:gdLst/>
            <a:ahLst/>
            <a:cxnLst/>
            <a:rect r="r" b="b" t="t" l="l"/>
            <a:pathLst>
              <a:path h="3204754" w="7315200">
                <a:moveTo>
                  <a:pt x="0" y="3204754"/>
                </a:moveTo>
                <a:lnTo>
                  <a:pt x="7315200" y="3204754"/>
                </a:lnTo>
                <a:lnTo>
                  <a:pt x="7315200" y="0"/>
                </a:lnTo>
                <a:lnTo>
                  <a:pt x="0" y="0"/>
                </a:lnTo>
                <a:lnTo>
                  <a:pt x="0" y="320475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Introducing Greg Heffley and his family</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Character Introduction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Greg's experiences navigating middle school</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School Life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FFEFDA"/>
        </a:solidFill>
        <a:effectLst/>
      </p:bgPr>
    </p:bg>
    <p:spTree>
      <p:nvGrpSpPr>
        <p:cNvPr id="1" name=""/>
        <p:cNvGrpSpPr/>
        <p:nvPr/>
      </p:nvGrpSpPr>
      <p:grpSpPr/>
      <p:sp>
        <p:nvSpPr>
          <p:cNvPr id="2" name="Vertical Title 1"/>
          <p:cNvSpPr>
            <a:spLocks noGrp="1"/>
          </p:cNvSpPr>
          <p:nvPr>
            <p:ph type="title" orient="vert"/>
          </p:nvPr>
        </p:nvSpPr>
        <p:spPr/>
        <p:txBody>
          <a:bodyPr/>
          <a:lstStyle/>
          <a:p/>
        </p:txBody>
      </p:sp>
      <p:sp>
        <p:nvSpPr>
          <p:cNvPr id="3" name="Vertical Text Placeholder 2"/>
          <p:cNvSpPr>
            <a:spLocks noGrp="1"/>
          </p:cNvSpPr>
          <p:nvPr>
            <p:ph type="body" idx="1" orient="vert"/>
          </p:nvPr>
        </p:nvSpPr>
        <p:spPr/>
        <p:txBody>
          <a:bodyPr/>
          <a:lstStyle/>
          <a:p/>
        </p:txBody>
      </p:sp>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4002083"/>
            <a:ext cx="11092077" cy="3140076"/>
          </a:xfrm>
          <a:prstGeom prst="rect">
            <a:avLst/>
          </a:prstGeom>
        </p:spPr>
        <p:txBody>
          <a:bodyPr anchor="t" rtlCol="false" tIns="0" lIns="0" bIns="0" rIns="0">
            <a:spAutoFit/>
          </a:bodyPr>
          <a:lstStyle/>
          <a:p>
            <a:pPr algn="just">
              <a:lnSpc>
                <a:spcPts val="4899"/>
              </a:lnSpc>
            </a:pPr>
            <a:r>
              <a:t>The ups and downs of Greg's relationship with his parents</a:t>
            </a:r>
          </a:p>
        </p:txBody>
      </p:sp>
      <p:sp>
        <p:nvSpPr>
          <p:cNvPr name="TextBox 8" id="8"/>
          <p:cNvSpPr txBox="true"/>
          <p:nvPr/>
        </p:nvSpPr>
        <p:spPr>
          <a:xfrm rot="0">
            <a:off x="4924696" y="2467693"/>
            <a:ext cx="8438608" cy="770807"/>
          </a:xfrm>
          <a:prstGeom prst="rect">
            <a:avLst/>
          </a:prstGeom>
        </p:spPr>
        <p:txBody>
          <a:bodyPr anchor="t" rtlCol="false" tIns="0" lIns="0" bIns="0" rIns="0">
            <a:spAutoFit/>
          </a:bodyPr>
          <a:lstStyle/>
          <a:p>
            <a:pPr algn="ctr">
              <a:lnSpc>
                <a:spcPts val="5521"/>
              </a:lnSpc>
            </a:pPr>
            <a:r>
              <a:t>Family Dynamics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DAGfrnWjD3M</dc:identifier>
  <dcterms:modified xsi:type="dcterms:W3CDTF">2011-08-01T06:04:30Z</dcterms:modified>
  <cp:revision>1</cp:revision>
  <dc:title>Design 2: MAM-BOOK</dc:title>
</cp:coreProperties>
</file>