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bstracted Dream" charset="1" panose="00000500000000000000"/>
      <p:regular r:id="rId12"/>
    </p:embeddedFont>
    <p:embeddedFont>
      <p:font typeface="Dynapuff Condensed" charset="1" panose="00000000000000000000"/>
      <p:regular r:id="rId13"/>
    </p:embeddedFont>
    <p:embeddedFont>
      <p:font typeface="Dynapuff Condensed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013428" y="6941421"/>
            <a:ext cx="8261144" cy="7275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bstracted Dream"/>
                <a:ea typeface="Abstracted Dream"/>
                <a:cs typeface="Abstracted Dream"/>
                <a:sym typeface="Abstracted Dream"/>
              </a:rPr>
              <a:t>Presented by: Larana Group </a:t>
            </a:r>
          </a:p>
        </p:txBody>
      </p:sp>
      <p:sp>
        <p:nvSpPr>
          <p:cNvPr name="Freeform 6" id="6"/>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PRESENTATION</a:t>
            </a:r>
          </a:p>
        </p:txBody>
      </p:sp>
      <p:sp>
        <p:nvSpPr>
          <p:cNvPr name="TextBox 10" id="10"/>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PROJECT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16697" y="3819719"/>
            <a:ext cx="3333148" cy="3872151"/>
            <a:chOff x="0" y="0"/>
            <a:chExt cx="5466080" cy="6350000"/>
          </a:xfrm>
        </p:grpSpPr>
        <p:sp>
          <p:nvSpPr>
            <p:cNvPr name="Freeform 3" id="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4" id="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t="0" r="-22045" b="0"/>
              </a:stretch>
            </a:blipFill>
          </p:spPr>
        </p:sp>
        <p:sp>
          <p:nvSpPr>
            <p:cNvPr name="Freeform 5" id="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6" id="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7" id="7"/>
          <p:cNvGrpSpPr>
            <a:grpSpLocks noChangeAspect="true"/>
          </p:cNvGrpSpPr>
          <p:nvPr/>
        </p:nvGrpSpPr>
        <p:grpSpPr>
          <a:xfrm rot="0">
            <a:off x="7438547" y="3819719"/>
            <a:ext cx="3333148" cy="3872151"/>
            <a:chOff x="0" y="0"/>
            <a:chExt cx="5466080" cy="6350000"/>
          </a:xfrm>
        </p:grpSpPr>
        <p:sp>
          <p:nvSpPr>
            <p:cNvPr name="Freeform 8" id="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9" id="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t="0" r="-22045" b="0"/>
              </a:stretch>
            </a:blipFill>
          </p:spPr>
        </p:sp>
        <p:sp>
          <p:nvSpPr>
            <p:cNvPr name="Freeform 10" id="1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1" id="1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12" id="12"/>
          <p:cNvGrpSpPr>
            <a:grpSpLocks noChangeAspect="true"/>
          </p:cNvGrpSpPr>
          <p:nvPr/>
        </p:nvGrpSpPr>
        <p:grpSpPr>
          <a:xfrm rot="0">
            <a:off x="3401397" y="3819719"/>
            <a:ext cx="3333148" cy="3872151"/>
            <a:chOff x="0" y="0"/>
            <a:chExt cx="5466080" cy="6350000"/>
          </a:xfrm>
        </p:grpSpPr>
        <p:sp>
          <p:nvSpPr>
            <p:cNvPr name="Freeform 13" id="1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4" id="1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t="0" r="-22045" b="0"/>
              </a:stretch>
            </a:blipFill>
          </p:spPr>
        </p:sp>
        <p:sp>
          <p:nvSpPr>
            <p:cNvPr name="Freeform 15" id="1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6" id="1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name="TextBox 17" id="17"/>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TextBox 18" id="18"/>
          <p:cNvSpPr txBox="true"/>
          <p:nvPr/>
        </p:nvSpPr>
        <p:spPr>
          <a:xfrm rot="0">
            <a:off x="11516697" y="6911818"/>
            <a:ext cx="3605314" cy="575575"/>
          </a:xfrm>
          <a:prstGeom prst="rect">
            <a:avLst/>
          </a:prstGeom>
        </p:spPr>
        <p:txBody>
          <a:bodyPr anchor="t" rtlCol="false" tIns="0" lIns="0" bIns="0" rIns="0">
            <a:spAutoFit/>
          </a:bodyPr>
          <a:lstStyle/>
          <a:p>
            <a:pPr algn="ctr">
              <a:lnSpc>
                <a:spcPts val="4339"/>
              </a:lnSpc>
            </a:pPr>
            <a:r>
              <a:rPr lang="en-US" sz="2893">
                <a:solidFill>
                  <a:srgbClr val="000000"/>
                </a:solidFill>
                <a:latin typeface="Abstracted Dream"/>
                <a:ea typeface="Abstracted Dream"/>
                <a:cs typeface="Abstracted Dream"/>
                <a:sym typeface="Abstracted Dream"/>
              </a:rPr>
              <a:t>Hannah Morales</a:t>
            </a:r>
          </a:p>
        </p:txBody>
      </p:sp>
      <p:sp>
        <p:nvSpPr>
          <p:cNvPr name="TextBox 19" id="19"/>
          <p:cNvSpPr txBox="true"/>
          <p:nvPr/>
        </p:nvSpPr>
        <p:spPr>
          <a:xfrm rot="0">
            <a:off x="7312484" y="6877793"/>
            <a:ext cx="3585274"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Estelle Darcy</a:t>
            </a:r>
          </a:p>
        </p:txBody>
      </p:sp>
      <p:sp>
        <p:nvSpPr>
          <p:cNvPr name="TextBox 20" id="20"/>
          <p:cNvSpPr txBox="true"/>
          <p:nvPr/>
        </p:nvSpPr>
        <p:spPr>
          <a:xfrm rot="0">
            <a:off x="3165988" y="6877793"/>
            <a:ext cx="4146495"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Donna Stroupe</a:t>
            </a:r>
          </a:p>
        </p:txBody>
      </p:sp>
      <p:sp>
        <p:nvSpPr>
          <p:cNvPr name="Freeform 21" id="21"/>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POINT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07379" y="4114892"/>
            <a:ext cx="10746460" cy="3149600"/>
          </a:xfrm>
          <a:prstGeom prst="rect">
            <a:avLst/>
          </a:prstGeom>
        </p:spPr>
        <p:txBody>
          <a:bodyPr anchor="t" rtlCol="false" tIns="0" lIns="0" bIns="0" rIns="0">
            <a:spAutoFit/>
          </a:bodyPr>
          <a:lstStyle/>
          <a:p>
            <a:pPr algn="ctr">
              <a:lnSpc>
                <a:spcPts val="4900"/>
              </a:lnSpc>
            </a:pPr>
            <a:r>
              <a:rPr lang="en-US" sz="3500">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5468828" y="2540574"/>
            <a:ext cx="7350343" cy="1000125"/>
          </a:xfrm>
          <a:prstGeom prst="rect">
            <a:avLst/>
          </a:prstGeom>
        </p:spPr>
        <p:txBody>
          <a:bodyPr anchor="t" rtlCol="false" tIns="0" lIns="0" bIns="0" rIns="0">
            <a:spAutoFit/>
          </a:bodyPr>
          <a:lstStyle/>
          <a:p>
            <a:pPr algn="ctr" marL="0" indent="0" lvl="0">
              <a:lnSpc>
                <a:spcPts val="7800"/>
              </a:lnSpc>
              <a:spcBef>
                <a:spcPct val="0"/>
              </a:spcBef>
            </a:pPr>
            <a:r>
              <a:rPr lang="en-US" b="true" sz="6500">
                <a:solidFill>
                  <a:srgbClr val="000000"/>
                </a:solidFill>
                <a:latin typeface="Dynapuff Condensed Bold"/>
                <a:ea typeface="Dynapuff Condensed Bold"/>
                <a:cs typeface="Dynapuff Condensed Bold"/>
                <a:sym typeface="Dynapuff Condensed Bol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DAGfrnWjD3M</dc:identifier>
  <dcterms:modified xsi:type="dcterms:W3CDTF">2011-08-01T06:04:30Z</dcterms:modified>
  <cp:revision>1</cp:revision>
  <dc:title>Design 2: MAM-BOOK</dc:title>
</cp:coreProperties>
</file>