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n main character n friend groups  n diary entries n Greg's challengesn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introduction to "Diary of a Wimpy Kid" and the concept of middle school struggles n Introduction to Greg Heffley, the protagonist, including his personality traits  n Describes how characters like Rowley Jefferson, Fregona, and other students are organized into groups n Discusses the significance of Greg's daily journal entries  n Explores challenges Greg faces with his family, school duties, and social life n Recap of key events and themes, emphasizing Greg's growth from whining about things he wants to be a person who knows what he wants in life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