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0D2D2D-7244-4173-A568-F6CA3918BC3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Amazon_Prime_Dataset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168229D-B75E-4015-A4CA-07CE941849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16-01-2024 00:09:18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0" name="slide10">
            <a:extLst>
              <a:ext uri="{FF2B5EF4-FFF2-40B4-BE49-F238E27FC236}">
                <a16:creationId xmlns:a16="http://schemas.microsoft.com/office/drawing/2014/main" id="{BCF2E2E7-D426-46AA-A3EE-7E3EF02511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2" y="0"/>
            <a:ext cx="10029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1" name="slide11">
            <a:extLst>
              <a:ext uri="{FF2B5EF4-FFF2-40B4-BE49-F238E27FC236}">
                <a16:creationId xmlns:a16="http://schemas.microsoft.com/office/drawing/2014/main" id="{0337159D-2ABA-4251-A7CC-AD0D0DEDFF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94" y="0"/>
            <a:ext cx="9857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205B1388-D888-4498-9F21-F6938BC0A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2" y="0"/>
            <a:ext cx="10029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 Prime" id="13" name="slide13">
            <a:extLst>
              <a:ext uri="{FF2B5EF4-FFF2-40B4-BE49-F238E27FC236}">
                <a16:creationId xmlns:a16="http://schemas.microsoft.com/office/drawing/2014/main" id="{9788F566-81A5-47C8-B899-BAFB4C942D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421"/>
            <a:ext cx="12192001" cy="5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TV shows released by year(00-21)" id="2" name="slide2">
            <a:extLst>
              <a:ext uri="{FF2B5EF4-FFF2-40B4-BE49-F238E27FC236}">
                <a16:creationId xmlns:a16="http://schemas.microsoft.com/office/drawing/2014/main" id="{21D6AF84-258F-46FA-B8BC-9901631BE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8" y="0"/>
            <a:ext cx="1103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TV shows by country" id="3" name="slide3">
            <a:extLst>
              <a:ext uri="{FF2B5EF4-FFF2-40B4-BE49-F238E27FC236}">
                <a16:creationId xmlns:a16="http://schemas.microsoft.com/office/drawing/2014/main" id="{2DBFDDB0-3E4E-4D99-A9EE-F9793734ED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04" y="0"/>
            <a:ext cx="10212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2F64BF41-9196-4E03-BBC6-F6117D9AE3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6" y="0"/>
            <a:ext cx="11839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and TV shows distribution" id="5" name="slide5">
            <a:extLst>
              <a:ext uri="{FF2B5EF4-FFF2-40B4-BE49-F238E27FC236}">
                <a16:creationId xmlns:a16="http://schemas.microsoft.com/office/drawing/2014/main" id="{74C466A0-1AFA-41B3-A0EF-19EFD30259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8" y="0"/>
            <a:ext cx="11599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 of movies and TV shows" id="6" name="slide6">
            <a:extLst>
              <a:ext uri="{FF2B5EF4-FFF2-40B4-BE49-F238E27FC236}">
                <a16:creationId xmlns:a16="http://schemas.microsoft.com/office/drawing/2014/main" id="{A9749FC6-E05F-4D75-9B57-D4B53A38A3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" y="0"/>
            <a:ext cx="12026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6603FEC3-FC08-45F2-A8C1-A7DDE414D2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2" y="0"/>
            <a:ext cx="10029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" id="8" name="slide8">
            <a:extLst>
              <a:ext uri="{FF2B5EF4-FFF2-40B4-BE49-F238E27FC236}">
                <a16:creationId xmlns:a16="http://schemas.microsoft.com/office/drawing/2014/main" id="{060F9E9A-AD74-4AF5-B1C5-0AFD5D6809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2" y="0"/>
            <a:ext cx="10029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60F37C11-D2F5-4E04-87A6-08744E0906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2" y="0"/>
            <a:ext cx="10029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2024-01-16T05:09:21Z</dcterms:created>
  <dcterms:modified xsi:type="dcterms:W3CDTF">2024-01-16T05:09:21Z</dcterms:modified>
</cp:coreProperties>
</file>