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5" r:id="rId10"/>
    <p:sldId id="266" r:id="rId11"/>
    <p:sldId id="267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4-08-29T16:19:02.0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37095 3685 7 0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840091-050E-9B36-9614-629AAA6BE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216" y="4695562"/>
            <a:ext cx="4775784" cy="1839577"/>
          </a:xfrm>
        </p:spPr>
        <p:txBody>
          <a:bodyPr anchor="t">
            <a:normAutofit fontScale="92500" lnSpcReduction="10000"/>
          </a:bodyPr>
          <a:lstStyle/>
          <a:p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student Name : </a:t>
            </a:r>
            <a:r>
              <a:rPr lang="en-IN" u="sng" dirty="0" err="1">
                <a:solidFill>
                  <a:schemeClr val="tx1">
                    <a:lumMod val="75000"/>
                  </a:schemeClr>
                </a:solidFill>
              </a:rPr>
              <a:t>moinsha</a:t>
            </a:r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. S</a:t>
            </a:r>
            <a:endParaRPr lang="en-IN" u="sng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Register number:</a:t>
            </a:r>
            <a:r>
              <a:rPr lang="en-IN" dirty="0">
                <a:solidFill>
                  <a:schemeClr val="tx1"/>
                </a:solidFill>
              </a:rPr>
              <a:t>31221733</a:t>
            </a:r>
            <a:endParaRPr lang="en-IN" u="sng" dirty="0">
              <a:solidFill>
                <a:schemeClr val="tx1"/>
              </a:solidFill>
            </a:endParaRPr>
          </a:p>
          <a:p>
            <a:r>
              <a:rPr lang="en-IN" u="sng" dirty="0">
                <a:solidFill>
                  <a:schemeClr val="tx1">
                    <a:lumMod val="75000"/>
                  </a:schemeClr>
                </a:solidFill>
              </a:rPr>
              <a:t>Department</a:t>
            </a:r>
            <a:r>
              <a:rPr lang="en-IN" u="sng" dirty="0">
                <a:solidFill>
                  <a:schemeClr val="tx1"/>
                </a:solidFill>
              </a:rPr>
              <a:t> :BCOM general A</a:t>
            </a:r>
          </a:p>
          <a:p>
            <a:r>
              <a:rPr lang="en-IN" u="sng" dirty="0" err="1">
                <a:solidFill>
                  <a:schemeClr val="tx1">
                    <a:lumMod val="75000"/>
                  </a:schemeClr>
                </a:solidFill>
              </a:rPr>
              <a:t>CollEGe</a:t>
            </a:r>
            <a:r>
              <a:rPr lang="en-IN" u="sng" dirty="0">
                <a:solidFill>
                  <a:schemeClr val="tx1">
                    <a:lumMod val="25000"/>
                  </a:schemeClr>
                </a:solidFill>
              </a:rPr>
              <a:t>::</a:t>
            </a:r>
            <a:r>
              <a:rPr lang="en-IN" u="sng" dirty="0">
                <a:solidFill>
                  <a:schemeClr val="tx1"/>
                </a:solidFill>
              </a:rPr>
              <a:t> </a:t>
            </a:r>
            <a:r>
              <a:rPr lang="en-IN" u="sng" dirty="0" err="1">
                <a:solidFill>
                  <a:schemeClr val="tx1"/>
                </a:solidFill>
              </a:rPr>
              <a:t>thiruthangal</a:t>
            </a:r>
            <a:r>
              <a:rPr lang="en-IN" u="sng" dirty="0">
                <a:solidFill>
                  <a:schemeClr val="tx1"/>
                </a:solidFill>
              </a:rPr>
              <a:t> </a:t>
            </a:r>
            <a:r>
              <a:rPr lang="en-IN" u="sng" dirty="0" err="1">
                <a:solidFill>
                  <a:schemeClr val="tx1"/>
                </a:solidFill>
              </a:rPr>
              <a:t>nadar</a:t>
            </a:r>
            <a:r>
              <a:rPr lang="en-IN" u="sng" dirty="0">
                <a:solidFill>
                  <a:schemeClr val="tx1"/>
                </a:solidFill>
              </a:rPr>
              <a:t> college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58138-2907-C8C3-C493-6F25E78A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37" y="79906"/>
            <a:ext cx="11258274" cy="2350322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Employee Attrition Analysis                	      USING	 EXCEL	</a:t>
            </a:r>
            <a:r>
              <a:rPr lang="en-IN" dirty="0"/>
              <a:t>	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BCC36F-CB69-F925-F8EC-6B542EBB0843}"/>
                  </a:ext>
                </a:extLst>
              </p14:cNvPr>
              <p14:cNvContentPartPr/>
              <p14:nvPr/>
            </p14:nvContentPartPr>
            <p14:xfrm>
              <a:off x="13354200" y="13266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BCC36F-CB69-F925-F8EC-6B542EBB08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4840" y="13172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11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2E2F-2C31-188D-B989-9D9C4FFC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53" y="315888"/>
            <a:ext cx="10192658" cy="78042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5DFD-10C0-CC8E-A1E7-BFFDB145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23" y="1221370"/>
            <a:ext cx="9734276" cy="5636630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Table: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D2A640-D3BC-A0E9-1F7A-780EC5349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979903"/>
              </p:ext>
            </p:extLst>
          </p:nvPr>
        </p:nvGraphicFramePr>
        <p:xfrm>
          <a:off x="2031999" y="1096315"/>
          <a:ext cx="9395678" cy="5445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400">
                  <a:extLst>
                    <a:ext uri="{9D8B030D-6E8A-4147-A177-3AD203B41FA5}">
                      <a16:colId xmlns:a16="http://schemas.microsoft.com/office/drawing/2014/main" val="2139554410"/>
                    </a:ext>
                  </a:extLst>
                </a:gridCol>
                <a:gridCol w="585400">
                  <a:extLst>
                    <a:ext uri="{9D8B030D-6E8A-4147-A177-3AD203B41FA5}">
                      <a16:colId xmlns:a16="http://schemas.microsoft.com/office/drawing/2014/main" val="956409263"/>
                    </a:ext>
                  </a:extLst>
                </a:gridCol>
                <a:gridCol w="755167">
                  <a:extLst>
                    <a:ext uri="{9D8B030D-6E8A-4147-A177-3AD203B41FA5}">
                      <a16:colId xmlns:a16="http://schemas.microsoft.com/office/drawing/2014/main" val="1264484999"/>
                    </a:ext>
                  </a:extLst>
                </a:gridCol>
                <a:gridCol w="1516187">
                  <a:extLst>
                    <a:ext uri="{9D8B030D-6E8A-4147-A177-3AD203B41FA5}">
                      <a16:colId xmlns:a16="http://schemas.microsoft.com/office/drawing/2014/main" val="324141919"/>
                    </a:ext>
                  </a:extLst>
                </a:gridCol>
                <a:gridCol w="1241049">
                  <a:extLst>
                    <a:ext uri="{9D8B030D-6E8A-4147-A177-3AD203B41FA5}">
                      <a16:colId xmlns:a16="http://schemas.microsoft.com/office/drawing/2014/main" val="1229142238"/>
                    </a:ext>
                  </a:extLst>
                </a:gridCol>
                <a:gridCol w="1498626">
                  <a:extLst>
                    <a:ext uri="{9D8B030D-6E8A-4147-A177-3AD203B41FA5}">
                      <a16:colId xmlns:a16="http://schemas.microsoft.com/office/drawing/2014/main" val="1242867433"/>
                    </a:ext>
                  </a:extLst>
                </a:gridCol>
                <a:gridCol w="784437">
                  <a:extLst>
                    <a:ext uri="{9D8B030D-6E8A-4147-A177-3AD203B41FA5}">
                      <a16:colId xmlns:a16="http://schemas.microsoft.com/office/drawing/2014/main" val="3358812845"/>
                    </a:ext>
                  </a:extLst>
                </a:gridCol>
                <a:gridCol w="1176655">
                  <a:extLst>
                    <a:ext uri="{9D8B030D-6E8A-4147-A177-3AD203B41FA5}">
                      <a16:colId xmlns:a16="http://schemas.microsoft.com/office/drawing/2014/main" val="1894359396"/>
                    </a:ext>
                  </a:extLst>
                </a:gridCol>
                <a:gridCol w="1252757">
                  <a:extLst>
                    <a:ext uri="{9D8B030D-6E8A-4147-A177-3AD203B41FA5}">
                      <a16:colId xmlns:a16="http://schemas.microsoft.com/office/drawing/2014/main" val="2453483472"/>
                    </a:ext>
                  </a:extLst>
                </a:gridCol>
              </a:tblGrid>
              <a:tr h="78212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S. No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FIRST NAME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LAST NAME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DOB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TITlE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DIVISION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DEPARTMENT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</a:rPr>
                        <a:t>PERFORMANCE SCORE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CURRENT EMPLOYEE RATING </a:t>
                      </a: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2743784233"/>
                  </a:ext>
                </a:extLst>
              </a:tr>
              <a:tr h="3440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Uriah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Bridges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07-10-1969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Production Technician I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Finance &amp; Accounting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Production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1947244017"/>
                  </a:ext>
                </a:extLst>
              </a:tr>
              <a:tr h="3440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Paula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Small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30-08-1965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Production Technician I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Aerial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Production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2441776494"/>
                  </a:ext>
                </a:extLst>
              </a:tr>
              <a:tr h="528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Edward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Buck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06-10-1991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Area Sales Manager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General - Sga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4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69202734"/>
                  </a:ext>
                </a:extLst>
              </a:tr>
              <a:tr h="528896">
                <a:tc>
                  <a:txBody>
                    <a:bodyPr/>
                    <a:lstStyle/>
                    <a:p>
                      <a:pPr rtl="0" fontAlgn="b"/>
                      <a:endParaRPr lang="en-IN" sz="1500">
                        <a:effectLst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Michael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500">
                        <a:effectLst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04-04-1998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Finance &amp; Accounting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3063861265"/>
                  </a:ext>
                </a:extLst>
              </a:tr>
              <a:tr h="528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Jasmine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 err="1">
                          <a:effectLst/>
                        </a:rPr>
                        <a:t>Onque</a:t>
                      </a:r>
                      <a:endParaRPr lang="en-IN" sz="1500" dirty="0">
                        <a:effectLst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29-08-1969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General - Con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3085248949"/>
                  </a:ext>
                </a:extLst>
              </a:tr>
              <a:tr h="5053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Maruk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Fraval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03-04-1949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Field Operations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Sales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2572246792"/>
                  </a:ext>
                </a:extLst>
              </a:tr>
              <a:tr h="3440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Latia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Costa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01-07-1942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General - Eng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4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3555305318"/>
                  </a:ext>
                </a:extLst>
              </a:tr>
              <a:tr h="5288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Sharlene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Terry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07-03-1957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Engineers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Fully Meets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2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3359541773"/>
                  </a:ext>
                </a:extLst>
              </a:tr>
              <a:tr h="5053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 dirty="0">
                          <a:effectLst/>
                        </a:rPr>
                        <a:t>9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Jac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McKinzie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15-05-1974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Executive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Exceeds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3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1893517815"/>
                  </a:ext>
                </a:extLst>
              </a:tr>
              <a:tr h="50533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10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Joseph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500">
                          <a:effectLst/>
                        </a:rPr>
                        <a:t>Martins</a:t>
                      </a: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11-11-1949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Area Sales Manager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Engineers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Sales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>
                          <a:effectLst/>
                        </a:rPr>
                        <a:t>Fully Meets</a:t>
                      </a:r>
                      <a:endParaRPr lang="en-IN" sz="1000" b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5</a:t>
                      </a:r>
                      <a:endParaRPr lang="en-IN" sz="1000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192" marR="15192" marT="10129" marB="10129" anchor="b"/>
                </a:tc>
                <a:extLst>
                  <a:ext uri="{0D108BD9-81ED-4DB2-BD59-A6C34878D82A}">
                    <a16:rowId xmlns:a16="http://schemas.microsoft.com/office/drawing/2014/main" val="385290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4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8A6F-9A2A-070C-E28C-8541F04E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48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F637-9854-E188-B6D4-E826A50B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801" y="1523690"/>
            <a:ext cx="9905998" cy="395954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2">
                    <a:lumMod val="75000"/>
                  </a:schemeClr>
                </a:solidFill>
              </a:rPr>
              <a:t>Par chart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76737-6AB2-1AA1-3B00-85BB8DA4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53" y="2402366"/>
            <a:ext cx="6488136" cy="401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E29B-8648-ACF1-163F-45B4DCF5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B6AD-83E1-5F9B-AA03-5DFDCE98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Pie chart: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AEE96-BE67-4423-357C-655BC812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98" y="2811179"/>
            <a:ext cx="5544425" cy="34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11DA-1517-A887-E383-F84FAF33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Conclusion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5756-2A3D-E119-CBC3-49D8203D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725" y="1799782"/>
            <a:ext cx="6941579" cy="3541714"/>
          </a:xfrm>
        </p:spPr>
        <p:txBody>
          <a:bodyPr/>
          <a:lstStyle/>
          <a:p>
            <a:r>
              <a:rPr lang="en-IN" dirty="0"/>
              <a:t>Title: “Conclusion and Recommendations”
Description: Summarize key findings, implications, and recommendations for retention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FC83-1CD9-188D-E715-32617224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i="1" dirty="0">
                <a:solidFill>
                  <a:schemeClr val="bg2">
                    <a:lumMod val="50000"/>
                  </a:schemeClr>
                </a:solidFill>
              </a:rPr>
              <a:t>Project title</a:t>
            </a:r>
            <a:endParaRPr lang="en-US" sz="6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AC59-17B1-01D9-CF8F-DC5E033F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2528211"/>
            <a:ext cx="9905999" cy="1113780"/>
          </a:xfrm>
        </p:spPr>
        <p:txBody>
          <a:bodyPr>
            <a:normAutofit fontScale="5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IN" sz="54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Employee Attrition Analysis                                                                         Using Excel	</a:t>
            </a:r>
            <a:r>
              <a:rPr lang="en-IN" sz="54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	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2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F142-6C25-ACCE-6111-0C96D2CB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4540"/>
            <a:ext cx="9905998" cy="163254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AGENDA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43E4-B05B-E35D-64F9-D2AB1625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422" y="1658143"/>
            <a:ext cx="9905999" cy="354171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8000" dirty="0"/>
              <a:t>Problem Statement</a:t>
            </a:r>
          </a:p>
          <a:p>
            <a:r>
              <a:rPr lang="en-IN" sz="8000" dirty="0"/>
              <a:t>Project Overview</a:t>
            </a:r>
          </a:p>
          <a:p>
            <a:r>
              <a:rPr lang="en-IN" sz="8000" dirty="0"/>
              <a:t>End Users</a:t>
            </a:r>
          </a:p>
          <a:p>
            <a:r>
              <a:rPr lang="en-IN" sz="8000" dirty="0"/>
              <a:t>Dataset Description</a:t>
            </a:r>
          </a:p>
          <a:p>
            <a:r>
              <a:rPr lang="en-IN" sz="8000" dirty="0"/>
              <a:t>Modelling Approach</a:t>
            </a:r>
          </a:p>
          <a:p>
            <a:r>
              <a:rPr lang="en-IN" sz="8000" dirty="0"/>
              <a:t>Results and Discussion</a:t>
            </a:r>
          </a:p>
          <a:p>
            <a:r>
              <a:rPr lang="en-IN" sz="80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1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6B13-6C8D-6371-CB78-088CA9B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PROBLEM	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A943-116E-AEB1-C87C-FF3DC96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8444" y="1519758"/>
            <a:ext cx="7822848" cy="39618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
- </a:t>
            </a:r>
            <a:r>
              <a:rPr lang="en-IN" sz="2800" dirty="0"/>
              <a:t>Title: “Employee Attrition: A Growing Concern”
- Description: Briefly explain the issue of employee attrition, its impact on organizations, and the need for analysis.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82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EDB-BF63-AF56-AEF9-61C23A61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	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7667-CCC6-245C-F59B-C1EE25AC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869" y="1952181"/>
            <a:ext cx="6291223" cy="3541714"/>
          </a:xfrm>
        </p:spPr>
        <p:txBody>
          <a:bodyPr/>
          <a:lstStyle/>
          <a:p>
            <a:r>
              <a:rPr lang="en-IN" dirty="0"/>
              <a:t>Title: “Employee Attrition Analysis Project”
Description: Outline the project’s objectives, scope, and timeline.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AC6B-D422-B5CB-9C84-EA8CE8C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End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1741-9EF6-A9D4-4B14-A60E8899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42" y="2097088"/>
            <a:ext cx="7313211" cy="3541714"/>
          </a:xfrm>
        </p:spPr>
        <p:txBody>
          <a:bodyPr/>
          <a:lstStyle/>
          <a:p>
            <a:r>
              <a:rPr lang="en-IN" dirty="0"/>
              <a:t>Title: “Stakeholders and End Users”
 Description: Identify the stakeholders and end users of the analysis, such as HR, management, and employees.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7E1-272A-A520-2F28-A8D2F23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OUR SOLUTION AND ITS VALUE PROPOSITION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4DEC-054E-1B08-B070-FDB25FC6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231" y="2097088"/>
            <a:ext cx="8110092" cy="3607460"/>
          </a:xfrm>
        </p:spPr>
        <p:txBody>
          <a:bodyPr/>
          <a:lstStyle/>
          <a:p>
            <a:r>
              <a:rPr lang="en-IN" dirty="0"/>
              <a:t>Title: “Predictive Analytics for </a:t>
            </a:r>
            <a:r>
              <a:rPr lang="en-IN"/>
              <a:t>Employee Attrition </a:t>
            </a:r>
            <a:r>
              <a:rPr lang="en-IN" dirty="0"/>
              <a:t>
Description: Explain how predictive analytics can help identify factors contributing to attrition and inform retention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8182-627D-CA85-0345-9AE9AB9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4E60-A8F1-B18A-F0F6-2626DEA6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840691"/>
            <a:ext cx="9905999" cy="4608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Title: “Employee Data Overview”
Description: Describe the data used for analysis, including:
- Data sources
- Variables (demographics, job details, performance metrics, etc.)
- Data quality and </a:t>
            </a:r>
            <a:r>
              <a:rPr lang="en-IN" sz="2000" dirty="0" err="1"/>
              <a:t>preprocessing</a:t>
            </a:r>
            <a:r>
              <a:rPr lang="en-IN" sz="2000" dirty="0"/>
              <a:t> steps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14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27E-AAA7-1F25-9E0C-16425615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305888-C7CE-878A-0911-72A035E2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542" y="1357803"/>
            <a:ext cx="6967630" cy="38304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Title: “Modelling Employee Attrition”
Description: Outline the modelling approach, including:
- Logistic regression
- Decision trees
- Survival analysis
- Model evaluation metrics (accuracy, precision, recall, etc.)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1168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Employee Attrition Analysis                       USING  EXCEL  </vt:lpstr>
      <vt:lpstr>Project title</vt:lpstr>
      <vt:lpstr>AGENDA</vt:lpstr>
      <vt:lpstr>PROBLEM STATEMENT</vt:lpstr>
      <vt:lpstr>PROJECT OVERVIEW</vt:lpstr>
      <vt:lpstr>End users</vt:lpstr>
      <vt:lpstr>OUR SOLUTION AND ITS VALUE PROPOSITION</vt:lpstr>
      <vt:lpstr>Dataset Description</vt:lpstr>
      <vt:lpstr>Modelling Approach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                       USING  EXCEL  </dc:title>
  <dc:creator>aiswaryaamahesh25@gmail.com</dc:creator>
  <cp:lastModifiedBy>aiswaryaamahesh25@gmail.com</cp:lastModifiedBy>
  <cp:revision>8</cp:revision>
  <dcterms:created xsi:type="dcterms:W3CDTF">2024-08-29T14:44:37Z</dcterms:created>
  <dcterms:modified xsi:type="dcterms:W3CDTF">2024-09-05T05:58:51Z</dcterms:modified>
</cp:coreProperties>
</file>