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mkg_jk\Downloads\Copy%20of%20Employee_Datas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a:lstStyle/>
          <a:p>
            <a:pPr>
              <a:defRPr/>
            </a:pPr>
            <a:r>
              <a:rPr lang="en-US" dirty="0" smtClean="0"/>
              <a:t>Employee</a:t>
            </a:r>
            <a:r>
              <a:rPr lang="en-US" baseline="0" dirty="0" smtClean="0"/>
              <a:t> data analysis</a:t>
            </a:r>
            <a:endParaRPr lang="en-IN" dirty="0"/>
          </a:p>
        </c:rich>
      </c:tx>
      <c:layout/>
      <c:overlay val="0"/>
    </c:title>
    <c:autoTitleDeleted val="0"/>
    <c:plotArea>
      <c:layout/>
      <c:lineChart>
        <c:grouping val="standard"/>
        <c:varyColors val="0"/>
        <c:ser>
          <c:idx val="0"/>
          <c:order val="0"/>
          <c:tx>
            <c:strRef>
              <c:f>'employee_data (1)'!$P$1:$P$25</c:f>
              <c:strCache>
                <c:ptCount val="1"/>
                <c:pt idx="0">
                  <c:v>PayZone Sales Sales Sales Sales Sales Sales Sales Sales Sales Sales IT/IS IT/IS Sales Sales Sales Sales Sales Production        Sales Sales Sales Sales Production        Sales</c:v>
                </c:pt>
              </c:strCache>
            </c:strRef>
          </c:tx>
          <c:marker>
            <c:symbol val="none"/>
          </c:marker>
          <c:val>
            <c:numRef>
              <c:f>'employee_data (1)'!$P$26:$P$128</c:f>
              <c:numCache>
                <c:formatCode>General</c:formatCode>
                <c:ptCount val="103"/>
              </c:numCache>
            </c:numRef>
          </c:val>
          <c:smooth val="1"/>
        </c:ser>
        <c:ser>
          <c:idx val="1"/>
          <c:order val="1"/>
          <c:tx>
            <c:v>gender</c:v>
          </c:tx>
          <c:marker>
            <c:symbol val="none"/>
          </c:marker>
          <c:val>
            <c:numLit>
              <c:formatCode>General</c:formatCode>
              <c:ptCount val="1"/>
              <c:pt idx="0">
                <c:v>1</c:v>
              </c:pt>
            </c:numLit>
          </c:val>
          <c:smooth val="1"/>
        </c:ser>
        <c:dLbls>
          <c:showLegendKey val="0"/>
          <c:showVal val="0"/>
          <c:showCatName val="0"/>
          <c:showSerName val="0"/>
          <c:showPercent val="0"/>
          <c:showBubbleSize val="0"/>
        </c:dLbls>
        <c:marker val="1"/>
        <c:smooth val="0"/>
        <c:axId val="95564928"/>
        <c:axId val="95566464"/>
      </c:lineChart>
      <c:catAx>
        <c:axId val="95564928"/>
        <c:scaling>
          <c:orientation val="minMax"/>
        </c:scaling>
        <c:delete val="0"/>
        <c:axPos val="b"/>
        <c:majorTickMark val="none"/>
        <c:minorTickMark val="none"/>
        <c:tickLblPos val="nextTo"/>
        <c:crossAx val="95566464"/>
        <c:crosses val="autoZero"/>
        <c:auto val="1"/>
        <c:lblAlgn val="ctr"/>
        <c:lblOffset val="100"/>
        <c:noMultiLvlLbl val="0"/>
      </c:catAx>
      <c:valAx>
        <c:axId val="95566464"/>
        <c:scaling>
          <c:orientation val="minMax"/>
        </c:scaling>
        <c:delete val="0"/>
        <c:axPos val="l"/>
        <c:majorGridlines/>
        <c:title>
          <c:layout/>
          <c:overlay val="0"/>
        </c:title>
        <c:numFmt formatCode="General" sourceLinked="1"/>
        <c:majorTickMark val="none"/>
        <c:minorTickMark val="none"/>
        <c:tickLblPos val="nextTo"/>
        <c:crossAx val="95564928"/>
        <c:crosses val="autoZero"/>
        <c:crossBetween val="between"/>
      </c:valAx>
      <c:spPr>
        <a:solidFill>
          <a:schemeClr val="bg1">
            <a:lumMod val="75000"/>
          </a:schemeClr>
        </a:solidFill>
      </c:spPr>
    </c:plotArea>
    <c:legend>
      <c:legendPos val="r"/>
      <c:layout/>
      <c:overlay val="0"/>
      <c:txPr>
        <a:bodyPr/>
        <a:lstStyle/>
        <a:p>
          <a:pPr>
            <a:defRPr sz="1600"/>
          </a:pPr>
          <a:endParaRPr lang="en-US"/>
        </a:p>
      </c:txPr>
    </c:legend>
    <c:plotVisOnly val="1"/>
    <c:dispBlanksAs val="gap"/>
    <c:showDLblsOverMax val="0"/>
  </c:chart>
  <c:spPr>
    <a:solidFill>
      <a:schemeClr val="accent3">
        <a:lumMod val="40000"/>
        <a:lumOff val="60000"/>
      </a:schemeClr>
    </a:soli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US" sz="2400" dirty="0" smtClean="0"/>
              <a:t>: J MONISHA</a:t>
            </a:r>
            <a:endParaRPr lang="en-US" sz="2400" dirty="0"/>
          </a:p>
          <a:p>
            <a:r>
              <a:rPr lang="en-US" sz="2400" dirty="0"/>
              <a:t>REGISTER NO</a:t>
            </a:r>
            <a:r>
              <a:rPr lang="en-US" sz="2400" dirty="0" smtClean="0"/>
              <a:t>: </a:t>
            </a:r>
            <a:r>
              <a:rPr lang="en-US" sz="2400" dirty="0" smtClean="0"/>
              <a:t>312210024 [asunm1363312210024]</a:t>
            </a:r>
            <a:endParaRPr lang="en-US" sz="2400" dirty="0"/>
          </a:p>
          <a:p>
            <a:r>
              <a:rPr lang="en-US" sz="2400" dirty="0"/>
              <a:t>DEPARTMENT</a:t>
            </a:r>
            <a:r>
              <a:rPr lang="en-US" sz="2400" dirty="0" smtClean="0"/>
              <a:t>: BCOM [GENERAL]</a:t>
            </a:r>
            <a:endParaRPr lang="en-US" sz="2400" dirty="0"/>
          </a:p>
          <a:p>
            <a:r>
              <a:rPr lang="en-US" sz="2400" dirty="0" smtClean="0"/>
              <a:t>COLLEGE</a:t>
            </a:r>
            <a:r>
              <a:rPr lang="en-IN" sz="2400" dirty="0" smtClean="0"/>
              <a:t>: VALLIAMMAL COLLEGE FOR WOMEN</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4"/>
          <p:cNvSpPr/>
          <p:nvPr/>
        </p:nvSpPr>
        <p:spPr>
          <a:xfrm>
            <a:off x="990600" y="1295400"/>
            <a:ext cx="7696200" cy="5029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u="sng" dirty="0"/>
              <a:t>DATA COLLECTION </a:t>
            </a:r>
            <a:r>
              <a:rPr lang="en-IN" sz="2400" u="sng" dirty="0" smtClean="0"/>
              <a:t>:</a:t>
            </a:r>
            <a:r>
              <a:rPr lang="en-IN" sz="2400" dirty="0"/>
              <a:t>
Identification 
Gathering 
Preparation 
</a:t>
            </a:r>
            <a:r>
              <a:rPr lang="en-IN" sz="2400" u="sng" dirty="0"/>
              <a:t>DATA CLEANING </a:t>
            </a:r>
            <a:r>
              <a:rPr lang="en-IN" sz="2400" u="sng" dirty="0" smtClean="0"/>
              <a:t>:</a:t>
            </a:r>
            <a:endParaRPr lang="en-IN" sz="2400" u="sng" dirty="0"/>
          </a:p>
          <a:p>
            <a:pPr marL="285750" indent="-285750" algn="just">
              <a:buFont typeface="Arial" panose="020B0604020202020204" pitchFamily="34" charset="0"/>
              <a:buChar char="•"/>
            </a:pPr>
            <a:r>
              <a:rPr lang="en-IN" sz="2400" dirty="0"/>
              <a:t>Standardization 
Correction
Validation 
</a:t>
            </a:r>
            <a:r>
              <a:rPr lang="en-IN" sz="2400" u="sng" dirty="0"/>
              <a:t>SUMMARY </a:t>
            </a:r>
            <a:r>
              <a:rPr lang="en-IN" sz="2400" u="sng" dirty="0" smtClean="0"/>
              <a:t>:</a:t>
            </a:r>
            <a:endParaRPr lang="en-IN" sz="2400" u="sng" dirty="0"/>
          </a:p>
          <a:p>
            <a:pPr marL="285750" indent="-285750" algn="just">
              <a:buFont typeface="Arial" panose="020B0604020202020204" pitchFamily="34" charset="0"/>
              <a:buChar char="•"/>
            </a:pPr>
            <a:r>
              <a:rPr lang="en-IN" sz="2400" dirty="0" smtClean="0"/>
              <a:t>Data analysis involves examining, transforming, and </a:t>
            </a:r>
            <a:r>
              <a:rPr lang="en-IN" sz="2400" dirty="0" err="1"/>
              <a:t>modeling</a:t>
            </a:r>
            <a:r>
              <a:rPr lang="en-IN" sz="2400" dirty="0"/>
              <a:t> data to extract meaningful insights, identify patterns, and support decision-making.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263404711"/>
              </p:ext>
            </p:extLst>
          </p:nvPr>
        </p:nvGraphicFramePr>
        <p:xfrm>
          <a:off x="914400" y="1523999"/>
          <a:ext cx="7467599" cy="43719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object 4"/>
          <p:cNvSpPr/>
          <p:nvPr/>
        </p:nvSpPr>
        <p:spPr>
          <a:xfrm>
            <a:off x="1066800" y="1828800"/>
            <a:ext cx="8001000" cy="3810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400" dirty="0"/>
              <a:t>ployee satisfaction.</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flipV="1">
            <a:off x="619993" y="1689300"/>
            <a:ext cx="6838567" cy="166349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smtClean="0"/>
              <a:t>                Create an employee data analysis tool  to track performance of employees through the help of pivot table and conditional formatting. This enables the identification of key trends, such as performance level, pay, etc. at last decision making will be done on the basis of pie chart or diagrammatical representation.</a:t>
            </a:r>
            <a:endParaRPr lang="en-US" sz="2400" dirty="0" smtClean="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457200" y="1695450"/>
            <a:ext cx="7772400" cy="2495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smtClean="0"/>
              <a:t>This project fo</a:t>
            </a:r>
            <a:r>
              <a:rPr lang="en-US" sz="2400" dirty="0" smtClean="0"/>
              <a:t>cuses on analysis employee data to identify trends and insights that can enable better decision making. Also it focuses on job satisfaction ,skills gap and career development opportunities ,providing actionable recommendations to enhance our organizations overall performance and competitiveness.</a:t>
            </a:r>
            <a:endParaRPr sz="2400"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81000" y="1600200"/>
            <a:ext cx="7162799" cy="4419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a:t> </a:t>
            </a:r>
            <a:r>
              <a:rPr lang="en-US" sz="2400" dirty="0" smtClean="0"/>
              <a:t>                              HR</a:t>
            </a:r>
          </a:p>
          <a:p>
            <a:r>
              <a:rPr lang="en-US" sz="2400" dirty="0"/>
              <a:t> </a:t>
            </a:r>
            <a:r>
              <a:rPr lang="en-US" sz="2400" dirty="0" smtClean="0"/>
              <a:t>                              Employees</a:t>
            </a:r>
          </a:p>
          <a:p>
            <a:r>
              <a:rPr lang="en-US" sz="2400" dirty="0"/>
              <a:t> </a:t>
            </a:r>
            <a:r>
              <a:rPr lang="en-US" sz="2400" dirty="0" smtClean="0"/>
              <a:t>                              Employers</a:t>
            </a:r>
          </a:p>
          <a:p>
            <a:r>
              <a:rPr lang="en-US" sz="2400" dirty="0"/>
              <a:t> </a:t>
            </a:r>
            <a:r>
              <a:rPr lang="en-US" sz="2400" dirty="0" smtClean="0"/>
              <a:t>                              Team leads</a:t>
            </a:r>
          </a:p>
          <a:p>
            <a:r>
              <a:rPr lang="en-US" sz="2400" dirty="0"/>
              <a:t> </a:t>
            </a:r>
            <a:r>
              <a:rPr lang="en-US" sz="2400" dirty="0" smtClean="0"/>
              <a:t>                              Managers</a:t>
            </a:r>
          </a:p>
          <a:p>
            <a:r>
              <a:rPr lang="en-US" sz="2400" dirty="0"/>
              <a:t> </a:t>
            </a:r>
            <a:r>
              <a:rPr lang="en-US" sz="2400" dirty="0" smtClean="0"/>
              <a:t>                              Board of directors</a:t>
            </a:r>
          </a:p>
          <a:p>
            <a:r>
              <a:rPr lang="en-US" sz="2400" dirty="0"/>
              <a:t> </a:t>
            </a:r>
            <a:r>
              <a:rPr lang="en-US" sz="2400" dirty="0" smtClean="0"/>
              <a:t>                              Supervisor</a:t>
            </a:r>
            <a:endParaRPr lang="en-US" sz="2400"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524000"/>
            <a:ext cx="2438400" cy="243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819400" y="1695450"/>
            <a:ext cx="6762750" cy="36671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smtClean="0"/>
              <a:t>Filter- helps to identify the performance of employees</a:t>
            </a:r>
          </a:p>
          <a:p>
            <a:r>
              <a:rPr lang="en-US" sz="2400" dirty="0" smtClean="0"/>
              <a:t>Pivot table- helps to summaries the data</a:t>
            </a:r>
          </a:p>
          <a:p>
            <a:r>
              <a:rPr lang="en-US" sz="2400" dirty="0" smtClean="0"/>
              <a:t>Pie chart- easy to analysis data in finger tips</a:t>
            </a:r>
          </a:p>
          <a:p>
            <a:r>
              <a:rPr lang="en-US" sz="2400" dirty="0" smtClean="0"/>
              <a:t>Highlighting- helps to high light specific details such as headings etc.</a:t>
            </a:r>
            <a:endParaRPr lang="en-US" sz="2400" dirty="0"/>
          </a:p>
          <a:p>
            <a:r>
              <a:rPr lang="en-US" sz="2400" dirty="0" smtClean="0"/>
              <a:t>Fill </a:t>
            </a:r>
            <a:r>
              <a:rPr lang="en-US" sz="2400" dirty="0" err="1" smtClean="0"/>
              <a:t>colour</a:t>
            </a:r>
            <a:r>
              <a:rPr lang="en-US" sz="2400" dirty="0" smtClean="0"/>
              <a:t>- to add or change background </a:t>
            </a:r>
            <a:r>
              <a:rPr lang="en-US" sz="2400" dirty="0" err="1" smtClean="0"/>
              <a:t>colour</a:t>
            </a:r>
            <a:r>
              <a:rPr lang="en-US" sz="2400" dirty="0" smtClean="0"/>
              <a:t> of cells</a:t>
            </a:r>
          </a:p>
          <a:p>
            <a:r>
              <a:rPr lang="en-US" sz="2400" dirty="0" smtClean="0"/>
              <a:t>Sorting- helps to organize data</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object 3"/>
          <p:cNvSpPr/>
          <p:nvPr/>
        </p:nvSpPr>
        <p:spPr>
          <a:xfrm>
            <a:off x="1272435" y="1752600"/>
            <a:ext cx="7162799" cy="4419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a:t> </a:t>
            </a:r>
            <a:r>
              <a:rPr lang="en-IN" sz="2400" dirty="0" smtClean="0"/>
              <a:t>EMPLOYEE </a:t>
            </a:r>
            <a:r>
              <a:rPr lang="en-IN" sz="2400" dirty="0"/>
              <a:t>ID 
FIRST NAME
LAST NAME
BUSINESS UNIT 
EMPLOYEE TYPE
EMPLOYEE CLASSIFICATION TYPE
GENDER
PERFORMANCE SCORE
CURRENT EMPLOYEE RATE
PERFORMANCE LEVEL</a:t>
            </a:r>
          </a:p>
          <a:p>
            <a:endParaRPr lang="en-US" sz="2400" dirty="0" smtClean="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63319" y="1905001"/>
            <a:ext cx="6180681" cy="323067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lang="en-US" sz="2400" dirty="0" smtClean="0"/>
          </a:p>
          <a:p>
            <a:endParaRPr sz="2400"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6377" y="313930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981200" y="2354703"/>
            <a:ext cx="8534018" cy="954107"/>
          </a:xfrm>
          <a:prstGeom prst="rect">
            <a:avLst/>
          </a:prstGeom>
          <a:noFill/>
        </p:spPr>
        <p:txBody>
          <a:bodyPr wrap="square" rtlCol="0">
            <a:spAutoFit/>
          </a:bodyPr>
          <a:lstStyle/>
          <a:p>
            <a:pPr algn="ctr"/>
            <a:r>
              <a:rPr lang="en-IN" sz="2800" dirty="0"/>
              <a:t>=IFS(Z9&gt;=5,”VERY HIGH”,Z9&gt;=4,”HIGH”,Z9&gt;=3,”MED”,TRUE,”LOW”)</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324</Words>
  <Application>Microsoft Office PowerPoint</Application>
  <PresentationFormat>Custom</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Kumar.J (EV - Veh. Application)</cp:lastModifiedBy>
  <cp:revision>27</cp:revision>
  <dcterms:created xsi:type="dcterms:W3CDTF">2024-03-29T15:07:22Z</dcterms:created>
  <dcterms:modified xsi:type="dcterms:W3CDTF">2024-08-30T16:28:40Z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