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476F-A05A-D1B9-F743-1E7CCFD3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 </a:t>
            </a:r>
            <a:r>
              <a:rPr lang="en-IN" sz="6600" dirty="0"/>
              <a:t>Note Nest</a:t>
            </a:r>
            <a:br>
              <a:rPr lang="en-IN" sz="6600" dirty="0"/>
            </a:br>
            <a:r>
              <a:rPr lang="en-IN" sz="3100" dirty="0">
                <a:latin typeface="Cambria" panose="02040503050406030204" pitchFamily="18" charset="0"/>
                <a:ea typeface="Cambria" panose="02040503050406030204" pitchFamily="18" charset="0"/>
              </a:rPr>
              <a:t>          A Collaborative Note making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B9A61-F621-8D4E-624B-9BD1C26E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082" y="2192593"/>
            <a:ext cx="8915400" cy="372846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By</a:t>
            </a:r>
          </a:p>
          <a:p>
            <a:r>
              <a:rPr lang="en-I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Monisha S</a:t>
            </a:r>
          </a:p>
        </p:txBody>
      </p:sp>
    </p:spTree>
    <p:extLst>
      <p:ext uri="{BB962C8B-B14F-4D97-AF65-F5344CB8AC3E}">
        <p14:creationId xmlns:p14="http://schemas.microsoft.com/office/powerpoint/2010/main" val="346167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0ABA-8462-9ECC-9A87-B6F6B13E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0326-69F9-BD23-69A9-B5F415CA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+mj-lt"/>
              </a:rPr>
              <a:t>Real-time editing using socket.IO</a:t>
            </a:r>
          </a:p>
          <a:p>
            <a:r>
              <a:rPr lang="en-IN" sz="2400" dirty="0">
                <a:latin typeface="+mj-lt"/>
              </a:rPr>
              <a:t>Version history of notes</a:t>
            </a:r>
          </a:p>
          <a:p>
            <a:r>
              <a:rPr lang="en-IN" sz="2400" dirty="0">
                <a:latin typeface="+mj-lt"/>
              </a:rPr>
              <a:t>Note export as PDF or Markdown</a:t>
            </a:r>
          </a:p>
          <a:p>
            <a:r>
              <a:rPr lang="en-IN" sz="2400" dirty="0">
                <a:latin typeface="+mj-lt"/>
              </a:rPr>
              <a:t>Dark mode toggle</a:t>
            </a:r>
          </a:p>
        </p:txBody>
      </p:sp>
    </p:spTree>
    <p:extLst>
      <p:ext uri="{BB962C8B-B14F-4D97-AF65-F5344CB8AC3E}">
        <p14:creationId xmlns:p14="http://schemas.microsoft.com/office/powerpoint/2010/main" val="218140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0B73-AE11-DFE0-C1D5-D0844BA4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Project Overview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7D0AD-F50D-5B21-0B43-D96C8EF34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Note Nest is a web application designed to provide a simple, and collaborative platform for making and managing notes.</a:t>
            </a:r>
          </a:p>
          <a:p>
            <a:r>
              <a:rPr lang="en-IN" dirty="0"/>
              <a:t>This application helps users to create, edit, share and organise their notes through online.</a:t>
            </a:r>
          </a:p>
          <a:p>
            <a:r>
              <a:rPr lang="en-IN" dirty="0"/>
              <a:t>The project provide them to take digital notes, organize them using tags and categories.</a:t>
            </a:r>
          </a:p>
          <a:p>
            <a:r>
              <a:rPr lang="en-IN" dirty="0"/>
              <a:t>The app supports rich text editing, user authentication.</a:t>
            </a:r>
          </a:p>
          <a:p>
            <a:r>
              <a:rPr lang="en-IN" dirty="0"/>
              <a:t>The project works on desktop, tablets and mobile phones.</a:t>
            </a:r>
          </a:p>
        </p:txBody>
      </p:sp>
    </p:spTree>
    <p:extLst>
      <p:ext uri="{BB962C8B-B14F-4D97-AF65-F5344CB8AC3E}">
        <p14:creationId xmlns:p14="http://schemas.microsoft.com/office/powerpoint/2010/main" val="410229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CAE8-FD8A-74A7-5AA8-4B68F1E7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Key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632C-8730-E919-0CAB-1ED9ACB71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User Authentication </a:t>
            </a:r>
            <a:r>
              <a:rPr lang="en-IN" dirty="0"/>
              <a:t>– Secure login and registration using JWT tokens.</a:t>
            </a:r>
          </a:p>
          <a:p>
            <a:r>
              <a:rPr lang="en-IN" dirty="0">
                <a:latin typeface="Arial Black" panose="020B0A04020102020204" pitchFamily="34" charset="0"/>
              </a:rPr>
              <a:t>Rich Note Editing </a:t>
            </a:r>
            <a:r>
              <a:rPr lang="en-IN" dirty="0"/>
              <a:t>– Notes can include formatted text, links, and lists using rich text editor.(CKE Editor)</a:t>
            </a:r>
          </a:p>
          <a:p>
            <a:r>
              <a:rPr lang="en-IN" dirty="0">
                <a:latin typeface="Arial Black" panose="020B0A04020102020204" pitchFamily="34" charset="0"/>
              </a:rPr>
              <a:t>Collaborative Features </a:t>
            </a:r>
            <a:r>
              <a:rPr lang="en-IN" dirty="0"/>
              <a:t>– Notes can be shared with other users with permissions like view and edit.</a:t>
            </a:r>
          </a:p>
          <a:p>
            <a:r>
              <a:rPr lang="en-IN" dirty="0">
                <a:latin typeface="Arial Black" panose="020B0A04020102020204" pitchFamily="34" charset="0"/>
              </a:rPr>
              <a:t>Tag &amp; Category Management </a:t>
            </a:r>
            <a:r>
              <a:rPr lang="en-IN" dirty="0"/>
              <a:t>– Notes can be tagged and categorized for easy organization.</a:t>
            </a:r>
          </a:p>
          <a:p>
            <a:r>
              <a:rPr lang="en-IN" dirty="0">
                <a:latin typeface="Arial Black" panose="020B0A04020102020204" pitchFamily="34" charset="0"/>
              </a:rPr>
              <a:t>Responsive Design </a:t>
            </a:r>
            <a:r>
              <a:rPr lang="en-IN" dirty="0"/>
              <a:t>– Fully mobile – friendly that works smoothly across the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17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F881-93E9-C3F3-B86F-50DB4463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E1C74-DDA0-6000-666C-23E2DE2AFD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LOGO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089FE-414D-8140-1E68-EC040CE844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Real time Collaboration</a:t>
            </a:r>
          </a:p>
          <a:p>
            <a:r>
              <a:rPr lang="en-IN" dirty="0"/>
              <a:t>Version History</a:t>
            </a:r>
          </a:p>
          <a:p>
            <a:r>
              <a:rPr lang="en-IN" dirty="0"/>
              <a:t>Offline Support</a:t>
            </a:r>
          </a:p>
          <a:p>
            <a:r>
              <a:rPr lang="en-IN" dirty="0"/>
              <a:t>Export Notes</a:t>
            </a:r>
          </a:p>
          <a:p>
            <a:r>
              <a:rPr lang="en-IN" dirty="0"/>
              <a:t>Dark Mode</a:t>
            </a:r>
          </a:p>
          <a:p>
            <a:r>
              <a:rPr lang="en-IN" dirty="0"/>
              <a:t>Reminders &amp; Notifications</a:t>
            </a:r>
          </a:p>
          <a:p>
            <a:r>
              <a:rPr lang="en-IN" dirty="0"/>
              <a:t>Advanced Search and Filters</a:t>
            </a:r>
          </a:p>
          <a:p>
            <a:r>
              <a:rPr lang="en-IN" dirty="0"/>
              <a:t>Mobile App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D812B-1BB1-D99B-9C1D-653C6A1502DF}"/>
              </a:ext>
            </a:extLst>
          </p:cNvPr>
          <p:cNvSpPr/>
          <p:nvPr/>
        </p:nvSpPr>
        <p:spPr>
          <a:xfrm>
            <a:off x="3138570" y="2909892"/>
            <a:ext cx="3215148" cy="213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 NEST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B69955-D092-4DB5-2DDD-7916FDC06661}"/>
              </a:ext>
            </a:extLst>
          </p:cNvPr>
          <p:cNvSpPr/>
          <p:nvPr/>
        </p:nvSpPr>
        <p:spPr>
          <a:xfrm>
            <a:off x="3608439" y="3429000"/>
            <a:ext cx="2359742" cy="12806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NOTE NEST</a:t>
            </a:r>
          </a:p>
        </p:txBody>
      </p:sp>
    </p:spTree>
    <p:extLst>
      <p:ext uri="{BB962C8B-B14F-4D97-AF65-F5344CB8AC3E}">
        <p14:creationId xmlns:p14="http://schemas.microsoft.com/office/powerpoint/2010/main" val="11370977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</TotalTime>
  <Words>223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Wisp</vt:lpstr>
      <vt:lpstr>                   Note Nest           A Collaborative Note making web application</vt:lpstr>
      <vt:lpstr>                  Components </vt:lpstr>
      <vt:lpstr>            Project Overview    </vt:lpstr>
      <vt:lpstr>                 Key Achievements</vt:lpstr>
      <vt:lpstr>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Note Nest           A Collaborative Note making web application</dc:title>
  <dc:creator>Monisha Senthil</dc:creator>
  <cp:lastModifiedBy>Monisha Senthil</cp:lastModifiedBy>
  <cp:revision>2</cp:revision>
  <dcterms:created xsi:type="dcterms:W3CDTF">2025-06-19T02:03:17Z</dcterms:created>
  <dcterms:modified xsi:type="dcterms:W3CDTF">2025-06-19T03:19:59Z</dcterms:modified>
</cp:coreProperties>
</file>