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IN" dirty="0" sz="2400" lang="en-US"/>
              <a:t>STUDENNAM</a:t>
            </a:r>
            <a:r>
              <a:rPr altLang="en-IN" dirty="0" sz="2400" lang="en-US"/>
              <a:t>E</a:t>
            </a:r>
            <a:r>
              <a:rPr altLang="en-IN" dirty="0" sz="2400" lang="en-US"/>
              <a:t>:</a:t>
            </a:r>
            <a:r>
              <a:rPr altLang="en-IN" dirty="0" sz="2400" lang="en-US"/>
              <a:t>S</a:t>
            </a:r>
            <a:r>
              <a:rPr altLang="en-IN" dirty="0" sz="2400" lang="en-US"/>
              <a:t>.</a:t>
            </a:r>
            <a:r>
              <a:rPr altLang="en-IN" dirty="0" sz="2400" lang="en-US"/>
              <a:t>M</a:t>
            </a:r>
            <a:r>
              <a:rPr altLang="en-IN" dirty="0" sz="2400" lang="en-US"/>
              <a:t>o</a:t>
            </a:r>
            <a:r>
              <a:rPr altLang="en-IN" dirty="0" sz="2400" lang="en-US"/>
              <a:t>n</a:t>
            </a:r>
            <a:r>
              <a:rPr altLang="en-IN" dirty="0" sz="2400" lang="en-US"/>
              <a:t>i</a:t>
            </a:r>
            <a:r>
              <a:rPr altLang="en-IN" dirty="0" sz="2400" lang="en-US"/>
              <a:t>s</a:t>
            </a:r>
            <a:r>
              <a:rPr altLang="en-IN" dirty="0" sz="2400" lang="en-US"/>
              <a:t>h</a:t>
            </a:r>
            <a:r>
              <a:rPr altLang="en-IN" dirty="0"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IN" dirty="0" sz="2400" lang="en-US"/>
              <a:t>asunm13693122102</a:t>
            </a:r>
            <a:r>
              <a:rPr altLang="en-IN" dirty="0" sz="2400" lang="en-US"/>
              <a:t>3</a:t>
            </a:r>
            <a:r>
              <a:rPr altLang="en-IN" dirty="0" sz="2400" lang="en-US"/>
              <a:t>8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IN" dirty="0" sz="2400" lang="en-US"/>
              <a:t>B</a:t>
            </a:r>
            <a:r>
              <a:rPr altLang="en-IN" dirty="0" sz="2400" lang="en-US"/>
              <a:t>.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(</a:t>
            </a:r>
            <a:r>
              <a:rPr altLang="en-IN" dirty="0" sz="2400" lang="en-US"/>
              <a:t>a</a:t>
            </a:r>
            <a:r>
              <a:rPr altLang="en-IN" dirty="0" sz="2400" lang="en-US"/>
              <a:t>c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u</a:t>
            </a:r>
            <a:r>
              <a:rPr altLang="en-IN" dirty="0" sz="2400" lang="en-US"/>
              <a:t>n</a:t>
            </a:r>
            <a:r>
              <a:rPr altLang="en-IN" dirty="0" sz="2400" lang="en-US"/>
              <a:t>ting</a:t>
            </a:r>
            <a:r>
              <a:rPr altLang="en-IN" dirty="0" sz="2400" lang="en-US"/>
              <a:t> </a:t>
            </a:r>
            <a:r>
              <a:rPr altLang="en-IN" dirty="0" sz="2400" lang="en-US"/>
              <a:t>&amp;</a:t>
            </a:r>
            <a:r>
              <a:rPr altLang="en-IN" dirty="0" sz="2400" lang="en-US"/>
              <a:t>Finance</a:t>
            </a:r>
            <a:r>
              <a:rPr altLang="en-IN" dirty="0" sz="2400" lang="en-US"/>
              <a:t>)</a:t>
            </a:r>
            <a:endParaRPr altLang="en-US" lang="zh-CN"/>
          </a:p>
          <a:p>
            <a:r>
              <a:rPr altLang="en-IN" dirty="0" sz="2400" lang="en-US"/>
              <a:t>COLLEGE</a:t>
            </a:r>
            <a:r>
              <a:rPr altLang="en-IN" dirty="0" sz="2400" lang="en-US"/>
              <a:t> </a:t>
            </a:r>
            <a:r>
              <a:rPr altLang="en-IN" dirty="0" sz="2400" lang="en-US"/>
              <a:t>G</a:t>
            </a:r>
            <a:r>
              <a:rPr altLang="en-IN" dirty="0" sz="2400" lang="en-US"/>
              <a:t>u</a:t>
            </a:r>
            <a:r>
              <a:rPr altLang="en-IN" dirty="0" sz="2400" lang="en-US"/>
              <a:t>r</a:t>
            </a:r>
            <a:r>
              <a:rPr altLang="en-IN" dirty="0" sz="2400" lang="en-US"/>
              <a:t>u</a:t>
            </a:r>
            <a:r>
              <a:rPr altLang="en-IN" dirty="0" sz="2400" lang="en-US"/>
              <a:t> </a:t>
            </a:r>
            <a:r>
              <a:rPr altLang="en-IN" dirty="0" sz="2400" lang="en-US"/>
              <a:t>shree</a:t>
            </a:r>
            <a:r>
              <a:rPr altLang="en-IN" dirty="0" sz="2400" lang="en-US"/>
              <a:t> </a:t>
            </a:r>
            <a:r>
              <a:rPr altLang="en-IN" dirty="0" sz="2400" lang="en-US"/>
              <a:t>shanthivijai</a:t>
            </a:r>
            <a:r>
              <a:rPr altLang="en-IN" dirty="0" sz="2400" lang="en-US"/>
              <a:t> </a:t>
            </a:r>
            <a:r>
              <a:rPr altLang="en-IN" dirty="0" sz="2400" lang="en-US"/>
              <a:t>jain</a:t>
            </a:r>
            <a:r>
              <a:rPr altLang="en-IN" dirty="0" sz="2400" lang="en-US"/>
              <a:t> </a:t>
            </a:r>
            <a:r>
              <a:rPr altLang="en-IN" dirty="0" sz="2400" lang="en-US"/>
              <a:t>college</a:t>
            </a:r>
            <a:r>
              <a:rPr altLang="en-IN" dirty="0" sz="2400" lang="en-US"/>
              <a:t> </a:t>
            </a:r>
            <a:r>
              <a:rPr altLang="en-IN" dirty="0" sz="2400" lang="en-US"/>
              <a:t>for</a:t>
            </a:r>
            <a:r>
              <a:rPr altLang="en-IN" dirty="0" sz="2400" lang="en-US"/>
              <a:t> </a:t>
            </a:r>
            <a:r>
              <a:rPr altLang="en-IN" dirty="0" sz="2400" lang="en-US"/>
              <a:t>women</a:t>
            </a:r>
            <a:r>
              <a:rPr altLang="en-IN" dirty="0" sz="2400" lang="en-US"/>
              <a:t> </a:t>
            </a:r>
            <a:r>
              <a:rPr dirty="0" sz="2400" lang="en-US"/>
              <a:t> 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2024-09-30T15:30:02Z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ce77bc7838d3443b8d1c038b29de826f</vt:lpwstr>
  </property>
</Properties>
</file>