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4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69474" y="1042639"/>
            <a:ext cx="7437864" cy="1366024"/>
          </a:xfrm>
        </p:spPr>
        <p:txBody>
          <a:bodyPr/>
          <a:lstStyle/>
          <a:p>
            <a:r>
              <a:rPr lang="en-US" dirty="0" smtClean="0"/>
              <a:t>Boosting algorithms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74127" y="4041399"/>
            <a:ext cx="3375373" cy="1126283"/>
          </a:xfrm>
        </p:spPr>
        <p:txBody>
          <a:bodyPr/>
          <a:lstStyle/>
          <a:p>
            <a:r>
              <a:rPr lang="en-US" dirty="0" smtClean="0"/>
              <a:t>By </a:t>
            </a:r>
          </a:p>
          <a:p>
            <a:r>
              <a:rPr lang="en-US" dirty="0" smtClean="0"/>
              <a:t>S. Monisha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02082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285678" y="301083"/>
            <a:ext cx="2163337" cy="747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</a:t>
            </a:r>
            <a:r>
              <a:rPr lang="en-US" smtClean="0"/>
              <a:t>_sample</a:t>
            </a:r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3412273" y="1628078"/>
            <a:ext cx="2230244" cy="7136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bagging</a:t>
            </a:r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6679580" y="1717288"/>
            <a:ext cx="2375210" cy="6021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boosting</a:t>
            </a:r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4047893" y="3289610"/>
            <a:ext cx="2062975" cy="7136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Ada boost</a:t>
            </a:r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6835697" y="3289610"/>
            <a:ext cx="2062975" cy="7136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XG boost</a:t>
            </a:r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9623501" y="3289610"/>
            <a:ext cx="2062975" cy="7136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LG boost</a:t>
            </a:r>
            <a:endParaRPr lang="en-IN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4850780" y="1048216"/>
            <a:ext cx="1260088" cy="5798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5480824" y="2341757"/>
            <a:ext cx="1890132" cy="9255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8179418" y="2319454"/>
            <a:ext cx="2124309" cy="9701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endCxn id="6" idx="0"/>
          </p:cNvCxnSpPr>
          <p:nvPr/>
        </p:nvCxnSpPr>
        <p:spPr>
          <a:xfrm>
            <a:off x="6679580" y="1067730"/>
            <a:ext cx="1187605" cy="6495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8" idx="0"/>
            <a:endCxn id="6" idx="2"/>
          </p:cNvCxnSpPr>
          <p:nvPr/>
        </p:nvCxnSpPr>
        <p:spPr>
          <a:xfrm flipV="1">
            <a:off x="7867185" y="2319454"/>
            <a:ext cx="0" cy="9701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615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6654" y="869795"/>
            <a:ext cx="7387232" cy="4315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97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17288" y="646771"/>
            <a:ext cx="2174488" cy="646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Ada boost</a:t>
            </a:r>
            <a:endParaRPr lang="en-I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5639" y="1616926"/>
            <a:ext cx="7114478" cy="4270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75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17288" y="646771"/>
            <a:ext cx="3679902" cy="646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XG boost &amp; LG boost</a:t>
            </a:r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2771" y="1929161"/>
            <a:ext cx="6991813" cy="3200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771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33</TotalTime>
  <Words>22</Words>
  <Application>Microsoft Office PowerPoint</Application>
  <PresentationFormat>Widescreen</PresentationFormat>
  <Paragraphs>11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Wisp</vt:lpstr>
      <vt:lpstr>Boosting algorithms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Boosting algorithms</dc:title>
  <dc:creator>Microsoft account</dc:creator>
  <cp:lastModifiedBy>Microsoft account</cp:lastModifiedBy>
  <cp:revision>4</cp:revision>
  <dcterms:created xsi:type="dcterms:W3CDTF">2023-09-26T05:34:42Z</dcterms:created>
  <dcterms:modified xsi:type="dcterms:W3CDTF">2023-09-26T06:08:11Z</dcterms:modified>
</cp:coreProperties>
</file>