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p:cViewPr>
        <p:scale>
          <a:sx n="0" d="0"/>
          <a:sy n="0" d="0"/>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59" name=""/>
        <p:cNvGrpSpPr/>
        <p:nvPr/>
      </p:nvGrpSpPr>
      <p:grpSpPr>
        <a:xfrm>
          <a:off x="0" y="0"/>
          <a:ext cx="0" cy="0"/>
          <a:chOff x="0" y="0"/>
          <a:chExt cx="0" cy="0"/>
        </a:xfrm>
      </p:grpSpPr>
      <p:sp>
        <p:nvSpPr>
          <p:cNvPr id="104868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8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8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9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9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Ref idx="1002">
        <a:schemeClr val="bg2"/>
      </p:bgRef>
    </p:bg>
    <p:spTree>
      <p:nvGrpSpPr>
        <p:cNvPr id="23" name=""/>
        <p:cNvGrpSpPr/>
        <p:nvPr/>
      </p:nvGrpSpPr>
      <p:grpSpPr>
        <a:xfrm>
          <a:off x="0" y="0"/>
          <a:ext cx="0" cy="0"/>
          <a:chOff x="0" y="0"/>
          <a:chExt cx="0" cy="0"/>
        </a:xfrm>
      </p:grpSpPr>
      <p:sp>
        <p:nvSpPr>
          <p:cNvPr id="1048582" name="Rectangle 15"/>
          <p:cNvSpPr/>
          <p:nvPr/>
        </p:nvSpPr>
        <p:spPr>
          <a:xfrm>
            <a:off x="0" y="0"/>
            <a:ext cx="12192000" cy="6858000"/>
          </a:xfrm>
          <a:prstGeom prst="rect"/>
          <a:blipFill rotWithShape="1" dpi="0">
            <a:blip xmlns:r="http://schemas.openxmlformats.org/officeDocument/2006/relationships" r:embed="rId1">
              <a:alphaModFix amt="45000"/>
              <a:duotone>
                <a:schemeClr val="accent1">
                  <a:shade val="45000"/>
                  <a:satMod val="135000"/>
                </a:schemeClr>
                <a:prstClr val="white"/>
              </a:duotone>
            </a:blip>
            <a:srcRect/>
            <a:tile algn="tl" flip="none" sx="85000" sy="85000" tx="-44450" ty="38100"/>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583" name="Rectangle 9"/>
          <p:cNvSpPr/>
          <p:nvPr/>
        </p:nvSpPr>
        <p:spPr>
          <a:xfrm>
            <a:off x="1307870" y="1267730"/>
            <a:ext cx="9576262" cy="4307950"/>
          </a:xfrm>
          <a:prstGeom prst="rect"/>
          <a:solidFill>
            <a:schemeClr val="bg1"/>
          </a:solidFill>
          <a:ln w="6350" cap="flat" cmpd="sng" algn="ctr">
            <a:noFill/>
            <a:prstDash val="solid"/>
          </a:ln>
          <a:effectLst>
            <a:outerShdw algn="ctr" blurRad="50800" rotWithShape="0">
              <a:prstClr val="black">
                <a:alpha val="66000"/>
              </a:prstClr>
            </a:outerShdw>
            <a:softEdge rad="0"/>
          </a:effectLst>
        </p:spPr>
      </p:sp>
      <p:sp>
        <p:nvSpPr>
          <p:cNvPr id="1048584" name="Rectangle 10"/>
          <p:cNvSpPr/>
          <p:nvPr/>
        </p:nvSpPr>
        <p:spPr>
          <a:xfrm>
            <a:off x="1447801" y="1411615"/>
            <a:ext cx="9296400" cy="4034770"/>
          </a:xfrm>
          <a:prstGeom prst="rect"/>
          <a:noFill/>
          <a:ln w="6350" cap="sq" cmpd="sng" algn="ctr">
            <a:solidFill>
              <a:schemeClr val="tx1">
                <a:lumMod val="75000"/>
                <a:lumOff val="25000"/>
              </a:schemeClr>
            </a:solidFill>
            <a:prstDash val="solid"/>
            <a:miter lim="800000"/>
          </a:ln>
          <a:effectLst/>
        </p:spPr>
      </p:sp>
      <p:sp>
        <p:nvSpPr>
          <p:cNvPr id="1048585" name="Rectangle 14"/>
          <p:cNvSpPr/>
          <p:nvPr/>
        </p:nvSpPr>
        <p:spPr>
          <a:xfrm>
            <a:off x="5135880" y="1267730"/>
            <a:ext cx="1920240" cy="731520"/>
          </a:xfrm>
          <a:prstGeom prst="rect"/>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4" name="Group 3"/>
          <p:cNvGrpSpPr/>
          <p:nvPr/>
        </p:nvGrpSpPr>
        <p:grpSpPr>
          <a:xfrm>
            <a:off x="5250180" y="1267730"/>
            <a:ext cx="1691640" cy="645295"/>
            <a:chOff x="5318306" y="1386268"/>
            <a:chExt cx="1567331" cy="645295"/>
          </a:xfrm>
        </p:grpSpPr>
        <p:cxnSp>
          <p:nvCxnSpPr>
            <p:cNvPr id="3145728" name="Straight Connector 16"/>
            <p:cNvCxnSpPr>
              <a:cxnSpLocks/>
            </p:cNvCxnSpPr>
            <p:nvPr/>
          </p:nvCxnSpPr>
          <p:spPr>
            <a:xfrm>
              <a:off x="5318306" y="1386268"/>
              <a:ext cx="0" cy="640080"/>
            </a:xfrm>
            <a:prstGeom prst="line"/>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45729" name="Straight Connector 17"/>
            <p:cNvCxnSpPr>
              <a:cxnSpLocks/>
            </p:cNvCxnSpPr>
            <p:nvPr/>
          </p:nvCxnSpPr>
          <p:spPr>
            <a:xfrm>
              <a:off x="6885637" y="1386268"/>
              <a:ext cx="0" cy="640080"/>
            </a:xfrm>
            <a:prstGeom prst="line"/>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45730" name="Straight Connector 18"/>
            <p:cNvCxnSpPr>
              <a:cxnSpLocks/>
            </p:cNvCxnSpPr>
            <p:nvPr/>
          </p:nvCxnSpPr>
          <p:spPr>
            <a:xfrm>
              <a:off x="5318306" y="2031563"/>
              <a:ext cx="1567331" cy="0"/>
            </a:xfrm>
            <a:prstGeom prst="line"/>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48586" name="Title 1"/>
          <p:cNvSpPr>
            <a:spLocks noGrp="1"/>
          </p:cNvSpPr>
          <p:nvPr>
            <p:ph type="ctrTitle"/>
          </p:nvPr>
        </p:nvSpPr>
        <p:spPr>
          <a:xfrm>
            <a:off x="1561708" y="2091263"/>
            <a:ext cx="9068586" cy="2590800"/>
          </a:xfrm>
        </p:spPr>
        <p:txBody>
          <a:bodyPr anchor="ctr" bIns="45720" tIns="45720">
            <a:noAutofit/>
          </a:bodyPr>
          <a:lstStyle>
            <a:lvl1pPr algn="ctr">
              <a:lnSpc>
                <a:spcPct val="83000"/>
              </a:lnSpc>
              <a:defRPr baseline="0" b="0" cap="all" dirty="0" sz="7200" kern="1200" lang="en-US" spc="-100">
                <a:solidFill>
                  <a:schemeClr val="tx1">
                    <a:lumMod val="85000"/>
                    <a:lumOff val="15000"/>
                  </a:schemeClr>
                </a:solidFill>
                <a:effectLst/>
                <a:latin typeface="+mj-lt"/>
                <a:ea typeface="+mn-ea"/>
                <a:cs typeface="+mn-cs"/>
              </a:defRPr>
            </a:lvl1pPr>
          </a:lstStyle>
          <a:p>
            <a:r>
              <a:rPr lang="en-US"/>
              <a:t>Click to edit Master title style</a:t>
            </a:r>
            <a:endParaRPr dirty="0" lang="en-US"/>
          </a:p>
        </p:txBody>
      </p:sp>
      <p:sp>
        <p:nvSpPr>
          <p:cNvPr id="1048587" name="Subtitle 2"/>
          <p:cNvSpPr>
            <a:spLocks noGrp="1"/>
          </p:cNvSpPr>
          <p:nvPr>
            <p:ph type="subTitle" idx="1"/>
          </p:nvPr>
        </p:nvSpPr>
        <p:spPr>
          <a:xfrm>
            <a:off x="1562100" y="4682062"/>
            <a:ext cx="9070848" cy="457201"/>
          </a:xfrm>
        </p:spPr>
        <p:txBody>
          <a:bodyPr>
            <a:normAutofit/>
          </a:bodyPr>
          <a:lstStyle>
            <a:lvl1pPr algn="ctr" indent="0" marL="0">
              <a:spcBef>
                <a:spcPts val="0"/>
              </a:spcBef>
              <a:buNone/>
              <a:defRPr baseline="0" sz="1600" spc="80">
                <a:solidFill>
                  <a:schemeClr val="tx1"/>
                </a:solidFill>
              </a:defRPr>
            </a:lvl1pPr>
            <a:lvl2pPr algn="ctr" indent="0" marL="457200">
              <a:buNone/>
              <a:defRPr sz="1600"/>
            </a:lvl2pPr>
            <a:lvl3pPr algn="ctr" indent="0" marL="914400">
              <a:buNone/>
              <a:defRPr sz="16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88" name="Date Placeholder 19"/>
          <p:cNvSpPr>
            <a:spLocks noGrp="1"/>
          </p:cNvSpPr>
          <p:nvPr>
            <p:ph type="dt" sz="half" idx="10"/>
          </p:nvPr>
        </p:nvSpPr>
        <p:spPr>
          <a:xfrm>
            <a:off x="5318760" y="1341255"/>
            <a:ext cx="1554480" cy="527213"/>
          </a:xfrm>
        </p:spPr>
        <p:txBody>
          <a:bodyPr/>
          <a:lstStyle>
            <a:lvl1pPr algn="ctr">
              <a:defRPr baseline="0" sz="1300" spc="0">
                <a:solidFill>
                  <a:schemeClr val="tx1"/>
                </a:solidFill>
                <a:latin typeface="+mn-lt"/>
              </a:defRPr>
            </a:lvl1pPr>
          </a:lstStyle>
          <a:p>
            <a:fld id="{DDA51639-B2D6-4652-B8C3-1B4C224A7BAF}" type="datetimeFigureOut">
              <a:rPr dirty="0" lang="en-US"/>
              <a:t>8/29/2024</a:t>
            </a:fld>
            <a:endParaRPr dirty="0" lang="en-US"/>
          </a:p>
        </p:txBody>
      </p:sp>
      <p:sp>
        <p:nvSpPr>
          <p:cNvPr id="1048589"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dirty="0" lang="en-US"/>
          </a:p>
        </p:txBody>
      </p:sp>
      <p:sp>
        <p:nvSpPr>
          <p:cNvPr id="1048590"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dirty="0" lang="en-US"/>
              <a:t>‹#›</a:t>
            </a:fld>
            <a:endParaRPr dirty="0" lang="en-US"/>
          </a:p>
        </p:txBody>
      </p:sp>
    </p:spTree>
  </p:cSld>
  <p:clrMapOvr>
    <a:overrideClrMapping accent1="accent1" accent2="accent2" accent3="accent3" accent4="accent4" accent5="accent5" accent6="accent6" bg1="lt1" bg2="lt2" tx1="dk1" tx2="dk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2" name=""/>
        <p:cNvGrpSpPr/>
        <p:nvPr/>
      </p:nvGrpSpPr>
      <p:grpSpPr>
        <a:xfrm>
          <a:off x="0" y="0"/>
          <a:ext cx="0" cy="0"/>
          <a:chOff x="0" y="0"/>
          <a:chExt cx="0" cy="0"/>
        </a:xfrm>
      </p:grpSpPr>
      <p:sp>
        <p:nvSpPr>
          <p:cNvPr id="1048649" name="Title 1"/>
          <p:cNvSpPr>
            <a:spLocks noGrp="1"/>
          </p:cNvSpPr>
          <p:nvPr>
            <p:ph type="title"/>
          </p:nvPr>
        </p:nvSpPr>
        <p:spPr/>
        <p:txBody>
          <a:bodyPr/>
          <a:p>
            <a:r>
              <a:rPr lang="en-US"/>
              <a:t>Click to edit Master title style</a:t>
            </a:r>
            <a:endParaRPr dirty="0" lang="en-US"/>
          </a:p>
        </p:txBody>
      </p:sp>
      <p:sp>
        <p:nvSpPr>
          <p:cNvPr id="1048650"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1" name="Date Placeholder 3"/>
          <p:cNvSpPr>
            <a:spLocks noGrp="1"/>
          </p:cNvSpPr>
          <p:nvPr>
            <p:ph type="dt" sz="half" idx="10"/>
          </p:nvPr>
        </p:nvSpPr>
        <p:spPr/>
        <p:txBody>
          <a:bodyPr/>
          <a:p>
            <a:fld id="{D11A6AA8-A04B-4104-9AE2-BD48D340E27F}" type="datetimeFigureOut">
              <a:rPr dirty="0" lang="en-US"/>
              <a:t>8/29/2024</a:t>
            </a:fld>
            <a:endParaRPr dirty="0" lang="en-US"/>
          </a:p>
        </p:txBody>
      </p:sp>
      <p:sp>
        <p:nvSpPr>
          <p:cNvPr id="1048652" name="Footer Placeholder 4"/>
          <p:cNvSpPr>
            <a:spLocks noGrp="1"/>
          </p:cNvSpPr>
          <p:nvPr>
            <p:ph type="ftr" sz="quarter" idx="11"/>
          </p:nvPr>
        </p:nvSpPr>
        <p:spPr/>
        <p:txBody>
          <a:bodyPr/>
          <a:p>
            <a:endParaRPr dirty="0" lang="en-US"/>
          </a:p>
        </p:txBody>
      </p:sp>
      <p:sp>
        <p:nvSpPr>
          <p:cNvPr id="1048653" name="Slide Number Placeholder 5"/>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0" name=""/>
        <p:cNvGrpSpPr/>
        <p:nvPr/>
      </p:nvGrpSpPr>
      <p:grpSpPr>
        <a:xfrm>
          <a:off x="0" y="0"/>
          <a:ext cx="0" cy="0"/>
          <a:chOff x="0" y="0"/>
          <a:chExt cx="0" cy="0"/>
        </a:xfrm>
      </p:grpSpPr>
      <p:sp>
        <p:nvSpPr>
          <p:cNvPr id="1048636" name="Vertical Title 1"/>
          <p:cNvSpPr>
            <a:spLocks noGrp="1"/>
          </p:cNvSpPr>
          <p:nvPr>
            <p:ph type="title" orient="vert"/>
          </p:nvPr>
        </p:nvSpPr>
        <p:spPr>
          <a:xfrm>
            <a:off x="8991600" y="762000"/>
            <a:ext cx="2362200" cy="5257800"/>
          </a:xfrm>
        </p:spPr>
        <p:txBody>
          <a:bodyPr vert="eaVert"/>
          <a:p>
            <a:r>
              <a:rPr lang="en-US"/>
              <a:t>Click to edit Master title style</a:t>
            </a:r>
            <a:endParaRPr dirty="0" lang="en-US"/>
          </a:p>
        </p:txBody>
      </p:sp>
      <p:sp>
        <p:nvSpPr>
          <p:cNvPr id="1048637" name="Vertical Text Placeholder 2"/>
          <p:cNvSpPr>
            <a:spLocks noGrp="1"/>
          </p:cNvSpPr>
          <p:nvPr>
            <p:ph type="body" orient="vert" idx="1"/>
          </p:nvPr>
        </p:nvSpPr>
        <p:spPr>
          <a:xfrm>
            <a:off x="838200" y="762000"/>
            <a:ext cx="8077200" cy="525780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8" name="Date Placeholder 3"/>
          <p:cNvSpPr>
            <a:spLocks noGrp="1"/>
          </p:cNvSpPr>
          <p:nvPr>
            <p:ph type="dt" sz="half" idx="10"/>
          </p:nvPr>
        </p:nvSpPr>
        <p:spPr/>
        <p:txBody>
          <a:bodyPr/>
          <a:p>
            <a:fld id="{B4E0BF79-FAC6-4A96-8DE1-F7B82E2E1652}" type="datetimeFigureOut">
              <a:rPr dirty="0" lang="en-US"/>
              <a:t>8/29/2024</a:t>
            </a:fld>
            <a:endParaRPr dirty="0" lang="en-US"/>
          </a:p>
        </p:txBody>
      </p:sp>
      <p:sp>
        <p:nvSpPr>
          <p:cNvPr id="1048639" name="Footer Placeholder 4"/>
          <p:cNvSpPr>
            <a:spLocks noGrp="1"/>
          </p:cNvSpPr>
          <p:nvPr>
            <p:ph type="ftr" sz="quarter" idx="11"/>
          </p:nvPr>
        </p:nvSpPr>
        <p:spPr/>
        <p:txBody>
          <a:bodyPr/>
          <a:p>
            <a:endParaRPr dirty="0" lang="en-US"/>
          </a:p>
        </p:txBody>
      </p:sp>
      <p:sp>
        <p:nvSpPr>
          <p:cNvPr id="1048640" name="Slide Number Placeholder 5"/>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593" name="Title 1"/>
          <p:cNvSpPr>
            <a:spLocks noGrp="1"/>
          </p:cNvSpPr>
          <p:nvPr>
            <p:ph type="title"/>
          </p:nvPr>
        </p:nvSpPr>
        <p:spPr/>
        <p:txBody>
          <a:bodyPr/>
          <a:p>
            <a:r>
              <a:rPr lang="en-US"/>
              <a:t>Click to edit Master title style</a:t>
            </a:r>
            <a:endParaRPr dirty="0" lang="en-US"/>
          </a:p>
        </p:txBody>
      </p:sp>
      <p:sp>
        <p:nvSpPr>
          <p:cNvPr id="1048594"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5" name="Date Placeholder 6"/>
          <p:cNvSpPr>
            <a:spLocks noGrp="1"/>
          </p:cNvSpPr>
          <p:nvPr>
            <p:ph type="dt" sz="half" idx="10"/>
          </p:nvPr>
        </p:nvSpPr>
        <p:spPr/>
        <p:txBody>
          <a:bodyPr/>
          <a:p>
            <a:fld id="{82FF5DD9-2C52-442D-92E2-8072C0C3D7CD}" type="datetimeFigureOut">
              <a:rPr dirty="0" lang="en-US"/>
              <a:t>8/29/2024</a:t>
            </a:fld>
            <a:endParaRPr dirty="0" lang="en-US"/>
          </a:p>
        </p:txBody>
      </p:sp>
      <p:sp>
        <p:nvSpPr>
          <p:cNvPr id="1048596" name="Footer Placeholder 7"/>
          <p:cNvSpPr>
            <a:spLocks noGrp="1"/>
          </p:cNvSpPr>
          <p:nvPr>
            <p:ph type="ftr" sz="quarter" idx="11"/>
          </p:nvPr>
        </p:nvSpPr>
        <p:spPr/>
        <p:txBody>
          <a:bodyPr/>
          <a:p>
            <a:endParaRPr dirty="0" lang="en-US"/>
          </a:p>
        </p:txBody>
      </p:sp>
      <p:sp>
        <p:nvSpPr>
          <p:cNvPr id="1048597" name="Slide Number Placeholder 8"/>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2">
        <a:schemeClr val="bg2"/>
      </p:bgRef>
    </p:bg>
    <p:spTree>
      <p:nvGrpSpPr>
        <p:cNvPr id="53" name=""/>
        <p:cNvGrpSpPr/>
        <p:nvPr/>
      </p:nvGrpSpPr>
      <p:grpSpPr>
        <a:xfrm>
          <a:off x="0" y="0"/>
          <a:ext cx="0" cy="0"/>
          <a:chOff x="0" y="0"/>
          <a:chExt cx="0" cy="0"/>
        </a:xfrm>
      </p:grpSpPr>
      <p:sp>
        <p:nvSpPr>
          <p:cNvPr id="1048654" name="Rectangle 21"/>
          <p:cNvSpPr/>
          <p:nvPr/>
        </p:nvSpPr>
        <p:spPr>
          <a:xfrm>
            <a:off x="0" y="0"/>
            <a:ext cx="12192000" cy="6858000"/>
          </a:xfrm>
          <a:prstGeom prst="rect"/>
          <a:blipFill rotWithShape="1" dpi="0">
            <a:blip xmlns:r="http://schemas.openxmlformats.org/officeDocument/2006/relationships" r:embed="rId1">
              <a:alphaModFix amt="45000"/>
              <a:duotone>
                <a:schemeClr val="accent2">
                  <a:shade val="45000"/>
                  <a:satMod val="135000"/>
                </a:schemeClr>
                <a:prstClr val="white"/>
              </a:duotone>
            </a:blip>
            <a:srcRect/>
            <a:tile algn="tl" flip="none" sx="85000" sy="85000" tx="-44450" ty="38100"/>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55" name="Rectangle 22"/>
          <p:cNvSpPr/>
          <p:nvPr/>
        </p:nvSpPr>
        <p:spPr>
          <a:xfrm>
            <a:off x="1307870" y="1267730"/>
            <a:ext cx="9576262" cy="4307950"/>
          </a:xfrm>
          <a:prstGeom prst="rect"/>
          <a:solidFill>
            <a:schemeClr val="bg1"/>
          </a:solidFill>
          <a:ln w="6350" cap="flat" cmpd="sng" algn="ctr">
            <a:noFill/>
            <a:prstDash val="solid"/>
          </a:ln>
          <a:effectLst>
            <a:outerShdw algn="ctr" blurRad="50800" rotWithShape="0">
              <a:prstClr val="black">
                <a:alpha val="66000"/>
              </a:prstClr>
            </a:outerShdw>
            <a:softEdge rad="0"/>
          </a:effectLst>
        </p:spPr>
      </p:sp>
      <p:sp>
        <p:nvSpPr>
          <p:cNvPr id="1048656" name="Rectangle 23"/>
          <p:cNvSpPr/>
          <p:nvPr/>
        </p:nvSpPr>
        <p:spPr>
          <a:xfrm>
            <a:off x="1447800" y="1411615"/>
            <a:ext cx="9296400" cy="4034770"/>
          </a:xfrm>
          <a:prstGeom prst="rect"/>
          <a:noFill/>
          <a:ln w="6350" cap="sq" cmpd="sng" algn="ctr">
            <a:solidFill>
              <a:schemeClr val="tx1">
                <a:lumMod val="75000"/>
                <a:lumOff val="25000"/>
              </a:schemeClr>
            </a:solidFill>
            <a:prstDash val="solid"/>
            <a:miter lim="800000"/>
          </a:ln>
          <a:effectLst/>
        </p:spPr>
      </p:sp>
      <p:sp>
        <p:nvSpPr>
          <p:cNvPr id="1048657" name="Rectangle 29"/>
          <p:cNvSpPr/>
          <p:nvPr/>
        </p:nvSpPr>
        <p:spPr>
          <a:xfrm>
            <a:off x="5135880" y="1267730"/>
            <a:ext cx="1920240" cy="731520"/>
          </a:xfrm>
          <a:prstGeom prst="rect"/>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54" name="Group 30"/>
          <p:cNvGrpSpPr/>
          <p:nvPr/>
        </p:nvGrpSpPr>
        <p:grpSpPr>
          <a:xfrm>
            <a:off x="5250180" y="1267730"/>
            <a:ext cx="1691640" cy="645295"/>
            <a:chOff x="5318306" y="1386268"/>
            <a:chExt cx="1567331" cy="645295"/>
          </a:xfrm>
        </p:grpSpPr>
        <p:cxnSp>
          <p:nvCxnSpPr>
            <p:cNvPr id="3145731" name="Straight Connector 31"/>
            <p:cNvCxnSpPr>
              <a:cxnSpLocks/>
            </p:cNvCxnSpPr>
            <p:nvPr/>
          </p:nvCxnSpPr>
          <p:spPr>
            <a:xfrm>
              <a:off x="5318306" y="1386268"/>
              <a:ext cx="0" cy="640080"/>
            </a:xfrm>
            <a:prstGeom prst="line"/>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45732" name="Straight Connector 32"/>
            <p:cNvCxnSpPr>
              <a:cxnSpLocks/>
            </p:cNvCxnSpPr>
            <p:nvPr/>
          </p:nvCxnSpPr>
          <p:spPr>
            <a:xfrm>
              <a:off x="6885637" y="1386268"/>
              <a:ext cx="0" cy="640080"/>
            </a:xfrm>
            <a:prstGeom prst="line"/>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45733" name="Straight Connector 33"/>
            <p:cNvCxnSpPr>
              <a:cxnSpLocks/>
            </p:cNvCxnSpPr>
            <p:nvPr/>
          </p:nvCxnSpPr>
          <p:spPr>
            <a:xfrm>
              <a:off x="5318306" y="2031563"/>
              <a:ext cx="1567331" cy="0"/>
            </a:xfrm>
            <a:prstGeom prst="line"/>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48658" name="Title 1"/>
          <p:cNvSpPr>
            <a:spLocks noGrp="1"/>
          </p:cNvSpPr>
          <p:nvPr>
            <p:ph type="title"/>
          </p:nvPr>
        </p:nvSpPr>
        <p:spPr>
          <a:xfrm>
            <a:off x="1563623" y="2094309"/>
            <a:ext cx="9070848" cy="2587752"/>
          </a:xfrm>
        </p:spPr>
        <p:txBody>
          <a:bodyPr anchor="ctr">
            <a:noAutofit/>
          </a:bodyPr>
          <a:lstStyle>
            <a:lvl1pPr algn="ctr">
              <a:lnSpc>
                <a:spcPct val="83000"/>
              </a:lnSpc>
              <a:defRPr baseline="0" cap="all" dirty="0" sz="7200" kern="1200" lang="en-US" spc="-100">
                <a:solidFill>
                  <a:schemeClr val="tx1">
                    <a:lumMod val="85000"/>
                    <a:lumOff val="15000"/>
                  </a:schemeClr>
                </a:solidFill>
                <a:effectLst/>
                <a:latin typeface="+mj-lt"/>
                <a:ea typeface="+mn-ea"/>
                <a:cs typeface="+mn-cs"/>
              </a:defRPr>
            </a:lvl1pPr>
          </a:lstStyle>
          <a:p>
            <a:r>
              <a:rPr lang="en-US"/>
              <a:t>Click to edit Master title style</a:t>
            </a:r>
            <a:endParaRPr dirty="0" lang="en-US"/>
          </a:p>
        </p:txBody>
      </p:sp>
      <p:sp>
        <p:nvSpPr>
          <p:cNvPr id="1048659" name="Text Placeholder 2"/>
          <p:cNvSpPr>
            <a:spLocks noGrp="1"/>
          </p:cNvSpPr>
          <p:nvPr>
            <p:ph type="body" idx="1"/>
          </p:nvPr>
        </p:nvSpPr>
        <p:spPr>
          <a:xfrm>
            <a:off x="1563624" y="4682062"/>
            <a:ext cx="9070848" cy="457200"/>
          </a:xfrm>
        </p:spPr>
        <p:txBody>
          <a:bodyPr anchor="t">
            <a:normAutofit/>
          </a:bodyPr>
          <a:lstStyle>
            <a:lvl1pPr algn="ctr" indent="0" marL="0">
              <a:buNone/>
              <a:defRPr sz="1600">
                <a:solidFill>
                  <a:schemeClr val="tx1"/>
                </a:solidFill>
                <a:effectLst/>
              </a:defRPr>
            </a:lvl1pPr>
            <a:lvl2pPr indent="0" marL="457200">
              <a:buNone/>
              <a:defRPr sz="16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0" name="Date Placeholder 3"/>
          <p:cNvSpPr>
            <a:spLocks noGrp="1"/>
          </p:cNvSpPr>
          <p:nvPr>
            <p:ph type="dt" sz="half" idx="10"/>
          </p:nvPr>
        </p:nvSpPr>
        <p:spPr>
          <a:xfrm>
            <a:off x="5321808" y="1344502"/>
            <a:ext cx="1554480" cy="530352"/>
          </a:xfrm>
        </p:spPr>
        <p:txBody>
          <a:bodyPr/>
          <a:lstStyle>
            <a:lvl1pPr algn="ctr">
              <a:defRPr baseline="0" sz="1300" kern="1200" lang="en-US" spc="0">
                <a:solidFill>
                  <a:schemeClr val="tx1"/>
                </a:solidFill>
                <a:latin typeface="+mn-lt"/>
                <a:ea typeface="+mn-ea"/>
                <a:cs typeface="+mn-cs"/>
              </a:defRPr>
            </a:lvl1pPr>
          </a:lstStyle>
          <a:p>
            <a:fld id="{C44961B7-6B89-48AB-966F-622E2788EECC}" type="datetimeFigureOut">
              <a:rPr dirty="0" lang="en-US"/>
              <a:t>8/29/2024</a:t>
            </a:fld>
            <a:endParaRPr dirty="0" lang="en-US"/>
          </a:p>
        </p:txBody>
      </p:sp>
      <p:sp>
        <p:nvSpPr>
          <p:cNvPr id="1048661" name="Footer Placeholder 4"/>
          <p:cNvSpPr>
            <a:spLocks noGrp="1"/>
          </p:cNvSpPr>
          <p:nvPr>
            <p:ph type="ftr" sz="quarter" idx="11"/>
          </p:nvPr>
        </p:nvSpPr>
        <p:spPr>
          <a:xfrm>
            <a:off x="1453553" y="5211060"/>
            <a:ext cx="5907024" cy="228600"/>
          </a:xfrm>
        </p:spPr>
        <p:txBody>
          <a:bodyPr/>
          <a:lstStyle>
            <a:lvl1pPr algn="l"/>
          </a:lstStyle>
          <a:p>
            <a:endParaRPr dirty="0" lang="en-US"/>
          </a:p>
        </p:txBody>
      </p:sp>
      <p:sp>
        <p:nvSpPr>
          <p:cNvPr id="1048662" name="Slide Number Placeholder 5"/>
          <p:cNvSpPr>
            <a:spLocks noGrp="1"/>
          </p:cNvSpPr>
          <p:nvPr>
            <p:ph type="sldNum" sz="quarter" idx="12"/>
          </p:nvPr>
        </p:nvSpPr>
        <p:spPr>
          <a:xfrm>
            <a:off x="8604504" y="5211060"/>
            <a:ext cx="2112264" cy="228600"/>
          </a:xfrm>
        </p:spPr>
        <p:txBody>
          <a:bodyPr/>
          <a:p>
            <a:fld id="{4FAB73BC-B049-4115-A692-8D63A059BFB8}" type="slidenum">
              <a:rPr dirty="0" lang="en-US"/>
              <a:t>‹#›</a:t>
            </a:fld>
            <a:endParaRPr dirty="0" lang="en-US"/>
          </a:p>
        </p:txBody>
      </p:sp>
    </p:spTree>
  </p:cSld>
  <p:clrMapOvr>
    <a:overrideClrMapping accent1="accent1" accent2="accent2" accent3="accent3" accent4="accent4" accent5="accent5" accent6="accent6" bg1="lt1" bg2="lt2" tx1="dk1" tx2="dk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5" name=""/>
        <p:cNvGrpSpPr/>
        <p:nvPr/>
      </p:nvGrpSpPr>
      <p:grpSpPr>
        <a:xfrm>
          <a:off x="0" y="0"/>
          <a:ext cx="0" cy="0"/>
          <a:chOff x="0" y="0"/>
          <a:chExt cx="0" cy="0"/>
        </a:xfrm>
      </p:grpSpPr>
      <p:sp>
        <p:nvSpPr>
          <p:cNvPr id="1048663" name="Title 7"/>
          <p:cNvSpPr>
            <a:spLocks noGrp="1"/>
          </p:cNvSpPr>
          <p:nvPr>
            <p:ph type="title"/>
          </p:nvPr>
        </p:nvSpPr>
        <p:spPr/>
        <p:txBody>
          <a:bodyPr/>
          <a:p>
            <a:r>
              <a:rPr lang="en-US"/>
              <a:t>Click to edit Master title style</a:t>
            </a:r>
            <a:endParaRPr dirty="0" lang="en-US"/>
          </a:p>
        </p:txBody>
      </p:sp>
      <p:sp>
        <p:nvSpPr>
          <p:cNvPr id="1048664"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5"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6" name="Date Placeholder 4"/>
          <p:cNvSpPr>
            <a:spLocks noGrp="1"/>
          </p:cNvSpPr>
          <p:nvPr>
            <p:ph type="dt" sz="half" idx="10"/>
          </p:nvPr>
        </p:nvSpPr>
        <p:spPr/>
        <p:txBody>
          <a:bodyPr/>
          <a:p>
            <a:fld id="{DBD3D6FB-79CC-4683-A046-BBE785BA1BED}" type="datetimeFigureOut">
              <a:rPr dirty="0" lang="en-US"/>
              <a:t>8/29/2024</a:t>
            </a:fld>
            <a:endParaRPr dirty="0" lang="en-US"/>
          </a:p>
        </p:txBody>
      </p:sp>
      <p:sp>
        <p:nvSpPr>
          <p:cNvPr id="1048667" name="Footer Placeholder 5"/>
          <p:cNvSpPr>
            <a:spLocks noGrp="1"/>
          </p:cNvSpPr>
          <p:nvPr>
            <p:ph type="ftr" sz="quarter" idx="11"/>
          </p:nvPr>
        </p:nvSpPr>
        <p:spPr/>
        <p:txBody>
          <a:bodyPr/>
          <a:p>
            <a:endParaRPr dirty="0" lang="en-US"/>
          </a:p>
        </p:txBody>
      </p:sp>
      <p:sp>
        <p:nvSpPr>
          <p:cNvPr id="1048668" name="Slide Number Placeholder 6"/>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6" name=""/>
        <p:cNvGrpSpPr/>
        <p:nvPr/>
      </p:nvGrpSpPr>
      <p:grpSpPr>
        <a:xfrm>
          <a:off x="0" y="0"/>
          <a:ext cx="0" cy="0"/>
          <a:chOff x="0" y="0"/>
          <a:chExt cx="0" cy="0"/>
        </a:xfrm>
      </p:grpSpPr>
      <p:sp>
        <p:nvSpPr>
          <p:cNvPr id="1048669" name="Title 1"/>
          <p:cNvSpPr>
            <a:spLocks noGrp="1"/>
          </p:cNvSpPr>
          <p:nvPr>
            <p:ph type="title"/>
          </p:nvPr>
        </p:nvSpPr>
        <p:spPr/>
        <p:txBody>
          <a:bodyPr/>
          <a:p>
            <a:r>
              <a:rPr lang="en-US"/>
              <a:t>Click to edit Master title style</a:t>
            </a:r>
            <a:endParaRPr dirty="0" lang="en-US"/>
          </a:p>
        </p:txBody>
      </p:sp>
      <p:sp>
        <p:nvSpPr>
          <p:cNvPr id="1048670" name="Text Placeholder 2"/>
          <p:cNvSpPr>
            <a:spLocks noGrp="1"/>
          </p:cNvSpPr>
          <p:nvPr>
            <p:ph type="body" idx="1"/>
          </p:nvPr>
        </p:nvSpPr>
        <p:spPr>
          <a:xfrm>
            <a:off x="1069848" y="2074334"/>
            <a:ext cx="4754880" cy="640080"/>
          </a:xfrm>
        </p:spPr>
        <p:txBody>
          <a:bodyPr anchor="ctr">
            <a:normAutofit/>
          </a:bodyPr>
          <a:lstStyle>
            <a:lvl1pPr algn="ctr" indent="0" marL="0">
              <a:spcBef>
                <a:spcPts val="0"/>
              </a:spcBef>
              <a:buNone/>
              <a:defRPr b="0" sz="1900">
                <a:solidFill>
                  <a:schemeClr val="tx2"/>
                </a:solidFill>
                <a:latin typeface="+mn-lt"/>
              </a:defRPr>
            </a:lvl1pPr>
            <a:lvl2pPr indent="0" marL="457200">
              <a:buNone/>
              <a:defRPr b="1" sz="19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1"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2" name="Text Placeholder 4"/>
          <p:cNvSpPr>
            <a:spLocks noGrp="1"/>
          </p:cNvSpPr>
          <p:nvPr>
            <p:ph type="body" sz="quarter" idx="3"/>
          </p:nvPr>
        </p:nvSpPr>
        <p:spPr>
          <a:xfrm>
            <a:off x="6373368" y="2074334"/>
            <a:ext cx="4754880" cy="640080"/>
          </a:xfrm>
        </p:spPr>
        <p:txBody>
          <a:bodyPr anchor="ctr">
            <a:normAutofit/>
          </a:bodyPr>
          <a:lstStyle>
            <a:lvl1pPr algn="ctr" indent="0" marL="0">
              <a:spcBef>
                <a:spcPts val="0"/>
              </a:spcBef>
              <a:buNone/>
              <a:defRPr b="0" sz="1900">
                <a:solidFill>
                  <a:schemeClr val="tx2"/>
                </a:solidFill>
              </a:defRPr>
            </a:lvl1pPr>
            <a:lvl2pPr indent="0" marL="457200">
              <a:buNone/>
              <a:defRPr b="1" sz="19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3"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4" name="Date Placeholder 6"/>
          <p:cNvSpPr>
            <a:spLocks noGrp="1"/>
          </p:cNvSpPr>
          <p:nvPr>
            <p:ph type="dt" sz="half" idx="10"/>
          </p:nvPr>
        </p:nvSpPr>
        <p:spPr/>
        <p:txBody>
          <a:bodyPr/>
          <a:p>
            <a:fld id="{9512B3E8-48F1-4B23-8498-D8A04A81EC9C}" type="datetimeFigureOut">
              <a:rPr dirty="0" lang="en-US"/>
              <a:t>8/29/2024</a:t>
            </a:fld>
            <a:endParaRPr dirty="0" lang="en-US"/>
          </a:p>
        </p:txBody>
      </p:sp>
      <p:sp>
        <p:nvSpPr>
          <p:cNvPr id="1048675" name="Footer Placeholder 7"/>
          <p:cNvSpPr>
            <a:spLocks noGrp="1"/>
          </p:cNvSpPr>
          <p:nvPr>
            <p:ph type="ftr" sz="quarter" idx="11"/>
          </p:nvPr>
        </p:nvSpPr>
        <p:spPr/>
        <p:txBody>
          <a:bodyPr/>
          <a:p>
            <a:endParaRPr dirty="0" lang="en-US"/>
          </a:p>
        </p:txBody>
      </p:sp>
      <p:sp>
        <p:nvSpPr>
          <p:cNvPr id="1048676" name="Slide Number Placeholder 8"/>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9" name=""/>
        <p:cNvGrpSpPr/>
        <p:nvPr/>
      </p:nvGrpSpPr>
      <p:grpSpPr>
        <a:xfrm>
          <a:off x="0" y="0"/>
          <a:ext cx="0" cy="0"/>
          <a:chOff x="0" y="0"/>
          <a:chExt cx="0" cy="0"/>
        </a:xfrm>
      </p:grpSpPr>
      <p:sp>
        <p:nvSpPr>
          <p:cNvPr id="1048632" name="Title 1"/>
          <p:cNvSpPr>
            <a:spLocks noGrp="1"/>
          </p:cNvSpPr>
          <p:nvPr>
            <p:ph type="title"/>
          </p:nvPr>
        </p:nvSpPr>
        <p:spPr/>
        <p:txBody>
          <a:bodyPr/>
          <a:p>
            <a:r>
              <a:rPr lang="en-US"/>
              <a:t>Click to edit Master title style</a:t>
            </a:r>
            <a:endParaRPr dirty="0" lang="en-US"/>
          </a:p>
        </p:txBody>
      </p:sp>
      <p:sp>
        <p:nvSpPr>
          <p:cNvPr id="1048633" name="Date Placeholder 2"/>
          <p:cNvSpPr>
            <a:spLocks noGrp="1"/>
          </p:cNvSpPr>
          <p:nvPr>
            <p:ph type="dt" sz="half" idx="10"/>
          </p:nvPr>
        </p:nvSpPr>
        <p:spPr/>
        <p:txBody>
          <a:bodyPr/>
          <a:p>
            <a:fld id="{10B90D90-AA62-404D-A741-635B4370F9CB}" type="datetimeFigureOut">
              <a:rPr dirty="0" lang="en-US"/>
              <a:t>8/29/2024</a:t>
            </a:fld>
            <a:endParaRPr dirty="0" lang="en-US"/>
          </a:p>
        </p:txBody>
      </p:sp>
      <p:sp>
        <p:nvSpPr>
          <p:cNvPr id="1048634" name="Footer Placeholder 3"/>
          <p:cNvSpPr>
            <a:spLocks noGrp="1"/>
          </p:cNvSpPr>
          <p:nvPr>
            <p:ph type="ftr" sz="quarter" idx="11"/>
          </p:nvPr>
        </p:nvSpPr>
        <p:spPr/>
        <p:txBody>
          <a:bodyPr/>
          <a:p>
            <a:endParaRPr dirty="0" lang="en-US"/>
          </a:p>
        </p:txBody>
      </p:sp>
      <p:sp>
        <p:nvSpPr>
          <p:cNvPr id="1048635" name="Slide Number Placeholder 4"/>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22" name="Date Placeholder 1"/>
          <p:cNvSpPr>
            <a:spLocks noGrp="1"/>
          </p:cNvSpPr>
          <p:nvPr>
            <p:ph type="dt" sz="half" idx="10"/>
          </p:nvPr>
        </p:nvSpPr>
        <p:spPr/>
        <p:txBody>
          <a:bodyPr/>
          <a:p>
            <a:fld id="{A57002E4-6836-46D1-9DBB-3C27C0DD3A89}" type="datetimeFigureOut">
              <a:rPr dirty="0" lang="en-US"/>
              <a:t>8/29/2024</a:t>
            </a:fld>
            <a:endParaRPr dirty="0" lang="en-US"/>
          </a:p>
        </p:txBody>
      </p:sp>
      <p:sp>
        <p:nvSpPr>
          <p:cNvPr id="1048623" name="Footer Placeholder 2"/>
          <p:cNvSpPr>
            <a:spLocks noGrp="1"/>
          </p:cNvSpPr>
          <p:nvPr>
            <p:ph type="ftr" sz="quarter" idx="11"/>
          </p:nvPr>
        </p:nvSpPr>
        <p:spPr/>
        <p:txBody>
          <a:bodyPr/>
          <a:p>
            <a:endParaRPr dirty="0" lang="en-US"/>
          </a:p>
        </p:txBody>
      </p:sp>
      <p:sp>
        <p:nvSpPr>
          <p:cNvPr id="1048624" name="Slide Number Placeholder 3"/>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57" name=""/>
        <p:cNvGrpSpPr/>
        <p:nvPr/>
      </p:nvGrpSpPr>
      <p:grpSpPr>
        <a:xfrm>
          <a:off x="0" y="0"/>
          <a:ext cx="0" cy="0"/>
          <a:chOff x="0" y="0"/>
          <a:chExt cx="0" cy="0"/>
        </a:xfrm>
      </p:grpSpPr>
      <p:sp>
        <p:nvSpPr>
          <p:cNvPr id="1048677" name="Rectangle 15"/>
          <p:cNvSpPr/>
          <p:nvPr/>
        </p:nvSpPr>
        <p:spPr>
          <a:xfrm>
            <a:off x="245529" y="237744"/>
            <a:ext cx="8531352" cy="6382512"/>
          </a:xfrm>
          <a:prstGeom prst="rect"/>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78" name="Rectangle 14"/>
          <p:cNvSpPr/>
          <p:nvPr/>
        </p:nvSpPr>
        <p:spPr>
          <a:xfrm>
            <a:off x="9020386" y="237744"/>
            <a:ext cx="2926080" cy="6382512"/>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79" name="Title 1"/>
          <p:cNvSpPr>
            <a:spLocks noGrp="1"/>
          </p:cNvSpPr>
          <p:nvPr>
            <p:ph type="title"/>
          </p:nvPr>
        </p:nvSpPr>
        <p:spPr>
          <a:xfrm>
            <a:off x="9296400" y="607392"/>
            <a:ext cx="2430780" cy="1645920"/>
          </a:xfrm>
        </p:spPr>
        <p:txBody>
          <a:bodyPr anchor="b">
            <a:normAutofit/>
          </a:bodyPr>
          <a:lstStyle>
            <a:lvl1pPr algn="l" defTabSz="914400" eaLnBrk="1" hangingPunct="1" latinLnBrk="0" rtl="0">
              <a:lnSpc>
                <a:spcPct val="90000"/>
              </a:lnSpc>
              <a:spcBef>
                <a:spcPct val="0"/>
              </a:spcBef>
              <a:buNone/>
              <a:defRPr baseline="0" b="0" cap="none" dirty="0" sz="2800" kern="1200" lang="en-US" spc="0">
                <a:solidFill>
                  <a:srgbClr val="FFFFFF"/>
                </a:solidFill>
                <a:effectLst/>
                <a:latin typeface="+mj-lt"/>
                <a:ea typeface="+mn-ea"/>
                <a:cs typeface="+mn-cs"/>
              </a:defRPr>
            </a:lvl1pPr>
          </a:lstStyle>
          <a:p>
            <a:r>
              <a:rPr lang="en-US"/>
              <a:t>Click to edit Master title style</a:t>
            </a:r>
            <a:endParaRPr dirty="0" lang="en-US"/>
          </a:p>
        </p:txBody>
      </p:sp>
      <p:sp>
        <p:nvSpPr>
          <p:cNvPr id="1048680"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1" name="Text Placeholder 3"/>
          <p:cNvSpPr>
            <a:spLocks noGrp="1"/>
          </p:cNvSpPr>
          <p:nvPr>
            <p:ph type="body" sz="half" idx="2"/>
          </p:nvPr>
        </p:nvSpPr>
        <p:spPr>
          <a:xfrm>
            <a:off x="9296400" y="2286000"/>
            <a:ext cx="2430780" cy="3505200"/>
          </a:xfrm>
        </p:spPr>
        <p:txBody>
          <a:bodyPr>
            <a:normAutofit/>
          </a:bodyPr>
          <a:lstStyle>
            <a:lvl1pPr indent="0" marL="0">
              <a:lnSpc>
                <a:spcPct val="110000"/>
              </a:lnSpc>
              <a:spcBef>
                <a:spcPts val="800"/>
              </a:spcBef>
              <a:buNone/>
              <a:defRPr sz="1400">
                <a:solidFill>
                  <a:srgbClr val="FFFFFF"/>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2" name="Date Placeholder 7"/>
          <p:cNvSpPr>
            <a:spLocks noGrp="1"/>
          </p:cNvSpPr>
          <p:nvPr>
            <p:ph type="dt" sz="half" idx="10"/>
          </p:nvPr>
        </p:nvSpPr>
        <p:spPr/>
        <p:txBody>
          <a:bodyPr/>
          <a:p>
            <a:fld id="{1CF131DD-A141-4471-BCF9-C6073EDD7E20}" type="datetimeFigureOut">
              <a:rPr dirty="0" lang="en-US"/>
              <a:t>8/29/2024</a:t>
            </a:fld>
            <a:endParaRPr dirty="0" lang="en-US"/>
          </a:p>
        </p:txBody>
      </p:sp>
      <p:sp>
        <p:nvSpPr>
          <p:cNvPr id="1048683" name="Footer Placeholder 8"/>
          <p:cNvSpPr>
            <a:spLocks noGrp="1"/>
          </p:cNvSpPr>
          <p:nvPr>
            <p:ph type="ftr" sz="quarter" idx="11"/>
          </p:nvPr>
        </p:nvSpPr>
        <p:spPr/>
        <p:txBody>
          <a:bodyPr/>
          <a:lstStyle>
            <a:lvl1pPr algn="r"/>
          </a:lstStyle>
          <a:p>
            <a:endParaRPr dirty="0" lang="en-US"/>
          </a:p>
        </p:txBody>
      </p:sp>
      <p:sp>
        <p:nvSpPr>
          <p:cNvPr id="1048684"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dirty="0" lang="en-US"/>
              <a:t>‹#›</a:t>
            </a:fld>
            <a:endParaRPr dirty="0" lang="en-US"/>
          </a:p>
        </p:txBody>
      </p:sp>
      <p:sp>
        <p:nvSpPr>
          <p:cNvPr id="1048685" name="Rectangle 11"/>
          <p:cNvSpPr/>
          <p:nvPr/>
        </p:nvSpPr>
        <p:spPr>
          <a:xfrm>
            <a:off x="9157546" y="374904"/>
            <a:ext cx="2651760" cy="6108192"/>
          </a:xfrm>
          <a:prstGeom prst="rect"/>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51" name=""/>
        <p:cNvGrpSpPr/>
        <p:nvPr/>
      </p:nvGrpSpPr>
      <p:grpSpPr>
        <a:xfrm>
          <a:off x="0" y="0"/>
          <a:ext cx="0" cy="0"/>
          <a:chOff x="0" y="0"/>
          <a:chExt cx="0" cy="0"/>
        </a:xfrm>
      </p:grpSpPr>
      <p:sp>
        <p:nvSpPr>
          <p:cNvPr id="1048641" name="Rectangle 13"/>
          <p:cNvSpPr/>
          <p:nvPr/>
        </p:nvSpPr>
        <p:spPr>
          <a:xfrm>
            <a:off x="9020386" y="237744"/>
            <a:ext cx="2926080" cy="6382512"/>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42" name="Title 1"/>
          <p:cNvSpPr>
            <a:spLocks noGrp="1"/>
          </p:cNvSpPr>
          <p:nvPr>
            <p:ph type="title"/>
          </p:nvPr>
        </p:nvSpPr>
        <p:spPr>
          <a:xfrm>
            <a:off x="9296400" y="603504"/>
            <a:ext cx="2432304" cy="1645920"/>
          </a:xfrm>
        </p:spPr>
        <p:txBody>
          <a:bodyPr anchor="b">
            <a:noAutofit/>
          </a:bodyPr>
          <a:lstStyle>
            <a:lvl1pPr algn="l">
              <a:defRPr b="0" sz="2800">
                <a:solidFill>
                  <a:srgbClr val="FFFFFF"/>
                </a:solidFill>
                <a:latin typeface="+mj-lt"/>
              </a:defRPr>
            </a:lvl1pPr>
          </a:lstStyle>
          <a:p>
            <a:r>
              <a:rPr lang="en-US"/>
              <a:t>Click to edit Master title style</a:t>
            </a:r>
            <a:endParaRPr dirty="0" lang="en-US"/>
          </a:p>
        </p:txBody>
      </p:sp>
      <p:sp>
        <p:nvSpPr>
          <p:cNvPr id="1048643" name="Picture Placeholder 2"/>
          <p:cNvSpPr>
            <a:spLocks noChangeAspect="1" noGrp="1"/>
          </p:cNvSpPr>
          <p:nvPr>
            <p:ph type="pic" idx="1"/>
          </p:nvPr>
        </p:nvSpPr>
        <p:spPr>
          <a:xfrm>
            <a:off x="228599" y="237744"/>
            <a:ext cx="8531352" cy="6382512"/>
          </a:xfrm>
          <a:solidFill>
            <a:schemeClr val="accent1">
              <a:lumMod val="60000"/>
              <a:lumOff val="40000"/>
            </a:schemeClr>
          </a:solidFill>
          <a:ln>
            <a:noFill/>
          </a:ln>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44" name="Text Placeholder 3"/>
          <p:cNvSpPr>
            <a:spLocks noGrp="1"/>
          </p:cNvSpPr>
          <p:nvPr>
            <p:ph type="body" sz="half" idx="2"/>
          </p:nvPr>
        </p:nvSpPr>
        <p:spPr>
          <a:xfrm>
            <a:off x="9296400" y="2286000"/>
            <a:ext cx="2432304" cy="3502152"/>
          </a:xfrm>
        </p:spPr>
        <p:txBody>
          <a:bodyPr>
            <a:normAutofit/>
          </a:bodyPr>
          <a:lstStyle>
            <a:lvl1pPr algn="l" indent="0" marL="0">
              <a:lnSpc>
                <a:spcPct val="110000"/>
              </a:lnSpc>
              <a:spcBef>
                <a:spcPts val="800"/>
              </a:spcBef>
              <a:buNone/>
              <a:defRPr sz="1400">
                <a:solidFill>
                  <a:srgbClr val="FFFFFF"/>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5" name="Date Placeholder 4"/>
          <p:cNvSpPr>
            <a:spLocks noGrp="1"/>
          </p:cNvSpPr>
          <p:nvPr>
            <p:ph type="dt" sz="half" idx="10"/>
          </p:nvPr>
        </p:nvSpPr>
        <p:spPr/>
        <p:txBody>
          <a:bodyPr/>
          <a:lstStyle>
            <a:lvl1pPr>
              <a:defRPr>
                <a:solidFill>
                  <a:srgbClr val="FFFFFF"/>
                </a:solidFill>
                <a:effectLst>
                  <a:outerShdw algn="tl" blurRad="12700" dir="2700000" dist="6350" rotWithShape="0">
                    <a:prstClr val="black">
                      <a:alpha val="40000"/>
                    </a:prstClr>
                  </a:outerShdw>
                </a:effectLst>
              </a:defRPr>
            </a:lvl1pPr>
          </a:lstStyle>
          <a:p>
            <a:fld id="{AB334A90-EB03-42F3-8859-2C2B2724C058}" type="datetimeFigureOut">
              <a:rPr dirty="0" lang="en-US"/>
              <a:t>8/29/2024</a:t>
            </a:fld>
            <a:endParaRPr dirty="0" lang="en-US"/>
          </a:p>
        </p:txBody>
      </p:sp>
      <p:sp>
        <p:nvSpPr>
          <p:cNvPr id="1048646" name="Footer Placeholder 5"/>
          <p:cNvSpPr>
            <a:spLocks noGrp="1"/>
          </p:cNvSpPr>
          <p:nvPr>
            <p:ph type="ftr" sz="quarter" idx="11"/>
          </p:nvPr>
        </p:nvSpPr>
        <p:spPr/>
        <p:txBody>
          <a:bodyPr/>
          <a:lstStyle>
            <a:lvl1pPr algn="r" defTabSz="914400" eaLnBrk="1" hangingPunct="1" latinLnBrk="0" marL="0" rtl="0">
              <a:defRPr dirty="0" sz="1000" kern="1200" lang="en-US">
                <a:solidFill>
                  <a:srgbClr val="FFFFFF"/>
                </a:solidFill>
                <a:effectLst>
                  <a:outerShdw algn="tl" blurRad="12700" dir="2700000" dist="6350" rotWithShape="0">
                    <a:prstClr val="black">
                      <a:alpha val="40000"/>
                    </a:prstClr>
                  </a:outerShdw>
                </a:effectLst>
                <a:latin typeface="+mn-lt"/>
                <a:ea typeface="+mn-ea"/>
                <a:cs typeface="+mn-cs"/>
              </a:defRPr>
            </a:lvl1pPr>
          </a:lstStyle>
          <a:p>
            <a:endParaRPr dirty="0" lang="en-US"/>
          </a:p>
        </p:txBody>
      </p:sp>
      <p:sp>
        <p:nvSpPr>
          <p:cNvPr id="104864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dirty="0" lang="en-US"/>
              <a:t>‹#›</a:t>
            </a:fld>
            <a:endParaRPr dirty="0" lang="en-US"/>
          </a:p>
        </p:txBody>
      </p:sp>
      <p:sp>
        <p:nvSpPr>
          <p:cNvPr id="1048648" name="Rectangle 9"/>
          <p:cNvSpPr/>
          <p:nvPr/>
        </p:nvSpPr>
        <p:spPr>
          <a:xfrm>
            <a:off x="9157546" y="374904"/>
            <a:ext cx="2651760" cy="6108192"/>
          </a:xfrm>
          <a:prstGeom prst="rect"/>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1" name=""/>
        <p:cNvGrpSpPr/>
        <p:nvPr/>
      </p:nvGrpSpPr>
      <p:grpSpPr>
        <a:xfrm>
          <a:off x="0" y="0"/>
          <a:ext cx="0" cy="0"/>
          <a:chOff x="0" y="0"/>
          <a:chExt cx="0" cy="0"/>
        </a:xfrm>
      </p:grpSpPr>
      <p:sp>
        <p:nvSpPr>
          <p:cNvPr id="1048576" name="Rectangle 6"/>
          <p:cNvSpPr/>
          <p:nvPr/>
        </p:nvSpPr>
        <p:spPr>
          <a:xfrm>
            <a:off x="234696" y="237744"/>
            <a:ext cx="11722608" cy="6382512"/>
          </a:xfrm>
          <a:prstGeom prst="rect"/>
          <a:solidFill>
            <a:schemeClr val="bg2"/>
          </a:solidFill>
          <a:ln w="6350" cap="flat" cmpd="sng" algn="ctr">
            <a:noFill/>
            <a:prstDash val="solid"/>
          </a:ln>
          <a:effectLst>
            <a:softEdge rad="0"/>
          </a:effectLst>
        </p:spPr>
      </p:sp>
      <p:sp>
        <p:nvSpPr>
          <p:cNvPr id="1048577" name="Title Placeholder 1"/>
          <p:cNvSpPr>
            <a:spLocks noGrp="1"/>
          </p:cNvSpPr>
          <p:nvPr>
            <p:ph type="title"/>
          </p:nvPr>
        </p:nvSpPr>
        <p:spPr>
          <a:xfrm>
            <a:off x="1066800" y="642594"/>
            <a:ext cx="10058400" cy="1371600"/>
          </a:xfrm>
          <a:prstGeom prst="rect"/>
        </p:spPr>
        <p:txBody>
          <a:bodyPr anchor="ctr"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1066800" y="2103120"/>
            <a:ext cx="10058400" cy="3931920"/>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9" name="Date Placeholder 3"/>
          <p:cNvSpPr>
            <a:spLocks noGrp="1"/>
          </p:cNvSpPr>
          <p:nvPr>
            <p:ph type="dt" sz="half" idx="2"/>
          </p:nvPr>
        </p:nvSpPr>
        <p:spPr>
          <a:xfrm>
            <a:off x="274320" y="6307672"/>
            <a:ext cx="2743200" cy="274320"/>
          </a:xfrm>
          <a:prstGeom prst="rect"/>
        </p:spPr>
        <p:txBody>
          <a:bodyPr anchor="b" bIns="45720" lIns="91440" rIns="91440" rtlCol="0" tIns="45720" vert="horz"/>
          <a:lstStyle>
            <a:lvl1pPr algn="l">
              <a:defRPr sz="1000">
                <a:solidFill>
                  <a:schemeClr val="tx1">
                    <a:lumMod val="75000"/>
                    <a:lumOff val="25000"/>
                  </a:schemeClr>
                </a:solidFill>
              </a:defRPr>
            </a:lvl1pPr>
          </a:lstStyle>
          <a:p>
            <a:fld id="{CBC48EC7-AF6A-48D3-8284-14BACBEBDD84}" type="datetimeFigureOut">
              <a:rPr dirty="0" lang="en-US"/>
              <a:t>8/29/2024</a:t>
            </a:fld>
            <a:endParaRPr dirty="0" lang="en-US"/>
          </a:p>
        </p:txBody>
      </p:sp>
      <p:sp>
        <p:nvSpPr>
          <p:cNvPr id="1048580" name="Footer Placeholder 4"/>
          <p:cNvSpPr>
            <a:spLocks noGrp="1"/>
          </p:cNvSpPr>
          <p:nvPr>
            <p:ph type="ftr" sz="quarter" idx="3"/>
          </p:nvPr>
        </p:nvSpPr>
        <p:spPr>
          <a:xfrm>
            <a:off x="3489960" y="6307672"/>
            <a:ext cx="5212080" cy="274320"/>
          </a:xfrm>
          <a:prstGeom prst="rect"/>
        </p:spPr>
        <p:txBody>
          <a:bodyPr anchor="b" bIns="45720" lIns="91440" rIns="91440" rtlCol="0" tIns="45720" vert="horz"/>
          <a:lstStyle>
            <a:lvl1pPr algn="ctr">
              <a:defRPr sz="1000">
                <a:solidFill>
                  <a:schemeClr val="tx1">
                    <a:lumMod val="75000"/>
                    <a:lumOff val="25000"/>
                  </a:schemeClr>
                </a:solidFill>
              </a:defRPr>
            </a:lvl1pPr>
          </a:lstStyle>
          <a:p>
            <a:endParaRPr dirty="0" lang="en-US"/>
          </a:p>
        </p:txBody>
      </p:sp>
      <p:sp>
        <p:nvSpPr>
          <p:cNvPr id="1048581" name="Slide Number Placeholder 5"/>
          <p:cNvSpPr>
            <a:spLocks noGrp="1"/>
          </p:cNvSpPr>
          <p:nvPr>
            <p:ph type="sldNum" sz="quarter" idx="4"/>
          </p:nvPr>
        </p:nvSpPr>
        <p:spPr>
          <a:xfrm>
            <a:off x="10469880" y="6307672"/>
            <a:ext cx="1463040" cy="274320"/>
          </a:xfrm>
          <a:prstGeom prst="rect"/>
        </p:spPr>
        <p:txBody>
          <a:bodyPr anchor="b" bIns="45720" lIns="91440" rIns="91440" rtlCol="0" tIns="45720" vert="horz"/>
          <a:lstStyle>
            <a:lvl1pPr algn="r">
              <a:defRPr sz="1000">
                <a:solidFill>
                  <a:schemeClr val="tx1">
                    <a:lumMod val="75000"/>
                    <a:lumOff val="25000"/>
                  </a:schemeClr>
                </a:solidFill>
              </a:defRPr>
            </a:lvl1pPr>
          </a:lstStyle>
          <a:p>
            <a:fld id="{4FAB73BC-B049-4115-A692-8D63A059BFB8}"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914400" eaLnBrk="1" hangingPunct="1" latinLnBrk="0" rtl="0">
        <a:lnSpc>
          <a:spcPct val="90000"/>
        </a:lnSpc>
        <a:spcBef>
          <a:spcPct val="0"/>
        </a:spcBef>
        <a:buNone/>
        <a:defRPr baseline="0" cap="none" dirty="0" sz="4800" kern="1200" lang="en-US" spc="0">
          <a:solidFill>
            <a:schemeClr val="tx1">
              <a:lumMod val="85000"/>
              <a:lumOff val="15000"/>
            </a:schemeClr>
          </a:solidFill>
          <a:effectLst/>
          <a:latin typeface="+mj-lt"/>
          <a:ea typeface="+mn-ea"/>
          <a:cs typeface="+mn-cs"/>
        </a:defRPr>
      </a:lvl1pPr>
    </p:titleStyle>
    <p:bodyStyle>
      <a:lvl1pPr algn="l" defTabSz="914400" eaLnBrk="1" hangingPunct="1" indent="-182880" latinLnBrk="0" marL="182880" rtl="0">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algn="l" defTabSz="914400" eaLnBrk="1" hangingPunct="1" indent="-182880" latinLnBrk="0" marL="457200" rtl="0">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algn="l" defTabSz="914400" eaLnBrk="1" hangingPunct="1" indent="-182880" latinLnBrk="0" marL="73152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algn="l" defTabSz="914400" eaLnBrk="1" hangingPunct="1" indent="-182880" latinLnBrk="0" marL="100584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algn="l" defTabSz="914400" eaLnBrk="1" hangingPunct="1" indent="-182880" latinLnBrk="0" marL="128016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algn="l" defTabSz="914400" eaLnBrk="1" hangingPunct="1" indent="-228600" latinLnBrk="0" marL="160000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algn="l" defTabSz="914400" eaLnBrk="1" hangingPunct="1" indent="-228600" latinLnBrk="0" marL="190000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algn="l" defTabSz="914400" eaLnBrk="1" hangingPunct="1" indent="-228600" latinLnBrk="0" marL="220000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algn="l" defTabSz="914400" eaLnBrk="1" hangingPunct="1" indent="-228600" latinLnBrk="0" marL="250000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1" name="Title 1"/>
          <p:cNvSpPr>
            <a:spLocks noGrp="1"/>
          </p:cNvSpPr>
          <p:nvPr>
            <p:ph type="ctrTitle"/>
          </p:nvPr>
        </p:nvSpPr>
        <p:spPr>
          <a:xfrm>
            <a:off x="2631281" y="2122218"/>
            <a:ext cx="6512719" cy="1337737"/>
          </a:xfrm>
        </p:spPr>
        <p:txBody>
          <a:bodyPr/>
          <a:p>
            <a:r>
              <a:rPr b="1" dirty="0" sz="4000" lang="en-US"/>
              <a:t>Employee data analysis using excel </a:t>
            </a:r>
          </a:p>
        </p:txBody>
      </p:sp>
      <p:sp>
        <p:nvSpPr>
          <p:cNvPr id="1048592" name="Subtitle 2"/>
          <p:cNvSpPr>
            <a:spLocks noGrp="1"/>
          </p:cNvSpPr>
          <p:nvPr>
            <p:ph type="subTitle" idx="1"/>
          </p:nvPr>
        </p:nvSpPr>
        <p:spPr>
          <a:xfrm>
            <a:off x="2631281" y="3459956"/>
            <a:ext cx="6917533" cy="1862138"/>
          </a:xfrm>
        </p:spPr>
        <p:txBody>
          <a:bodyPr>
            <a:normAutofit/>
          </a:bodyPr>
          <a:p>
            <a:r>
              <a:rPr b="1" dirty="0" sz="2000" lang="en-US"/>
              <a:t>Name:</a:t>
            </a:r>
            <a:r>
              <a:rPr b="1" dirty="0" sz="2000" lang="en-US"/>
              <a:t> </a:t>
            </a:r>
            <a:r>
              <a:rPr b="1" dirty="0" sz="2000" lang="en-US"/>
              <a:t>M</a:t>
            </a:r>
            <a:r>
              <a:rPr b="1" dirty="0" sz="2000" lang="en-US"/>
              <a:t>o</a:t>
            </a:r>
            <a:r>
              <a:rPr b="1" dirty="0" sz="2000" lang="en-US"/>
              <a:t>n</a:t>
            </a:r>
            <a:r>
              <a:rPr b="1" dirty="0" sz="2000" lang="en-US"/>
              <a:t>i</a:t>
            </a:r>
            <a:r>
              <a:rPr b="1" dirty="0" sz="2000" lang="en-US"/>
              <a:t>s</a:t>
            </a:r>
            <a:r>
              <a:rPr b="1" dirty="0" sz="2000" lang="en-US"/>
              <a:t>h</a:t>
            </a:r>
            <a:r>
              <a:rPr b="1" dirty="0" sz="2000" lang="en-US"/>
              <a:t>a</a:t>
            </a:r>
            <a:r>
              <a:rPr b="1" dirty="0" sz="2000" lang="en-US"/>
              <a:t> </a:t>
            </a:r>
            <a:r>
              <a:rPr b="1" dirty="0" sz="2000" lang="en-US"/>
              <a:t>K</a:t>
            </a:r>
            <a:endParaRPr b="1" dirty="0" sz="2000" lang="en-US"/>
          </a:p>
          <a:p>
            <a:r>
              <a:rPr b="1" dirty="0" sz="2000" lang="en-US"/>
              <a:t>Register </a:t>
            </a:r>
            <a:r>
              <a:rPr b="1" dirty="0" sz="2000" lang="en-US" err="1"/>
              <a:t>No:User</a:t>
            </a:r>
            <a:r>
              <a:rPr b="1" dirty="0" sz="2000" lang="en-US"/>
              <a:t> id –</a:t>
            </a:r>
            <a:r>
              <a:rPr b="1" dirty="0" sz="2000" lang="en-US"/>
              <a:t>u</a:t>
            </a:r>
            <a:r>
              <a:rPr b="1" dirty="0" sz="2000" lang="en-US"/>
              <a:t>n</a:t>
            </a:r>
            <a:r>
              <a:rPr b="1" dirty="0" sz="2000" lang="en-US"/>
              <a:t>m</a:t>
            </a:r>
            <a:r>
              <a:rPr b="1" dirty="0" sz="2000" lang="en-US"/>
              <a:t>1</a:t>
            </a:r>
            <a:r>
              <a:rPr b="1" dirty="0" sz="2000" lang="en-US"/>
              <a:t>6</a:t>
            </a:r>
            <a:r>
              <a:rPr b="1" dirty="0" sz="2000" lang="en-US"/>
              <a:t>9</a:t>
            </a:r>
            <a:r>
              <a:rPr b="1" dirty="0" sz="2000" lang="en-US"/>
              <a:t>3</a:t>
            </a:r>
            <a:r>
              <a:rPr b="1" dirty="0" sz="2000" lang="en-US"/>
              <a:t>2</a:t>
            </a:r>
            <a:r>
              <a:rPr b="1" dirty="0" sz="2000" lang="en-US"/>
              <a:t>2</a:t>
            </a:r>
            <a:r>
              <a:rPr b="1" dirty="0" sz="2000" lang="en-US"/>
              <a:t>b</a:t>
            </a:r>
            <a:r>
              <a:rPr b="1" dirty="0" sz="2000" lang="en-US"/>
              <a:t>c</a:t>
            </a:r>
            <a:r>
              <a:rPr b="1" dirty="0" sz="2000" lang="en-US"/>
              <a:t>o</a:t>
            </a:r>
            <a:r>
              <a:rPr b="1" dirty="0" sz="2000" lang="en-US"/>
              <a:t>m</a:t>
            </a:r>
            <a:r>
              <a:rPr b="1" dirty="0" sz="2000" lang="en-US"/>
              <a:t>g</a:t>
            </a:r>
            <a:r>
              <a:rPr b="1" dirty="0" sz="2000" lang="en-US"/>
              <a:t>4</a:t>
            </a:r>
            <a:r>
              <a:rPr b="1" dirty="0" sz="2000" lang="en-US"/>
              <a:t>0</a:t>
            </a:r>
            <a:r>
              <a:rPr b="1" dirty="0" sz="2000" lang="en-US"/>
              <a:t> </a:t>
            </a:r>
            <a:endParaRPr altLang="en-US" lang="zh-CN"/>
          </a:p>
          <a:p/>
          <a:p>
            <a:r>
              <a:rPr b="1" dirty="0" sz="2000" lang="en-US"/>
              <a:t>Department: III </a:t>
            </a:r>
            <a:r>
              <a:rPr b="1" dirty="0" sz="2000" lang="en-US" err="1"/>
              <a:t>B.com</a:t>
            </a:r>
            <a:r>
              <a:rPr b="1" dirty="0" sz="2000" lang="en-US"/>
              <a:t> (General)</a:t>
            </a:r>
          </a:p>
          <a:p>
            <a:r>
              <a:rPr b="1" dirty="0" sz="2000" lang="en-US"/>
              <a:t>College</a:t>
            </a:r>
            <a:r>
              <a:rPr b="1" dirty="0" sz="2000" lang="en-US"/>
              <a:t> </a:t>
            </a:r>
            <a:r>
              <a:rPr b="1" dirty="0" sz="2000" lang="en-US"/>
              <a:t>J</a:t>
            </a:r>
            <a:r>
              <a:rPr b="1" dirty="0" sz="2000" lang="en-US"/>
              <a:t>N</a:t>
            </a:r>
            <a:r>
              <a:rPr b="1" dirty="0" sz="2000" lang="en-US"/>
              <a:t>N</a:t>
            </a:r>
            <a:r>
              <a:rPr b="1" dirty="0" sz="2000" lang="en-US"/>
              <a:t> </a:t>
            </a:r>
            <a:r>
              <a:rPr b="1" dirty="0" sz="2000" lang="en-US"/>
              <a:t>a</a:t>
            </a:r>
            <a:r>
              <a:rPr b="1" dirty="0" sz="2000" lang="en-US"/>
              <a:t>r</a:t>
            </a:r>
            <a:r>
              <a:rPr b="1" dirty="0" sz="2000" lang="en-US"/>
              <a:t>t</a:t>
            </a:r>
            <a:r>
              <a:rPr b="1" dirty="0" sz="2000" lang="en-US"/>
              <a:t>s</a:t>
            </a:r>
            <a:r>
              <a:rPr b="1" dirty="0" sz="2000" lang="en-US"/>
              <a:t> </a:t>
            </a:r>
            <a:r>
              <a:rPr b="1" dirty="0" sz="2000" lang="en-US"/>
              <a:t>a</a:t>
            </a:r>
            <a:r>
              <a:rPr b="1" dirty="0" sz="2000" lang="en-US"/>
              <a:t>n</a:t>
            </a:r>
            <a:r>
              <a:rPr b="1" dirty="0" sz="2000" lang="en-US"/>
              <a:t>d</a:t>
            </a:r>
            <a:r>
              <a:rPr b="1" dirty="0" sz="2000" lang="en-US"/>
              <a:t> </a:t>
            </a:r>
            <a:r>
              <a:rPr b="1" dirty="0" sz="2000" lang="en-US"/>
              <a:t>s</a:t>
            </a:r>
            <a:r>
              <a:rPr b="1" dirty="0" sz="2000" lang="en-US"/>
              <a:t>c</a:t>
            </a:r>
            <a:r>
              <a:rPr b="1" dirty="0" sz="2000" lang="en-US"/>
              <a:t>i</a:t>
            </a:r>
            <a:r>
              <a:rPr b="1" dirty="0" sz="2000" lang="en-US"/>
              <a:t>ence</a:t>
            </a:r>
            <a:r>
              <a:rPr b="1" dirty="0" sz="2000" lang="en-US"/>
              <a:t> </a:t>
            </a:r>
            <a:r>
              <a:rPr b="1" dirty="0" sz="2000" lang="en-US"/>
              <a:t>women's</a:t>
            </a:r>
            <a:r>
              <a:rPr b="1" dirty="0" sz="2000" lang="en-US"/>
              <a:t> </a:t>
            </a:r>
            <a:r>
              <a:rPr b="1" dirty="0" sz="2000" lang="en-US"/>
              <a:t>c</a:t>
            </a:r>
            <a:r>
              <a:rPr b="1" dirty="0" sz="2000" lang="en-US"/>
              <a:t>o</a:t>
            </a:r>
            <a:r>
              <a:rPr b="1" dirty="0" sz="2000" lang="en-US"/>
              <a:t>l</a:t>
            </a:r>
            <a:r>
              <a:rPr b="1" dirty="0" sz="2000" lang="en-US"/>
              <a:t>l</a:t>
            </a:r>
            <a:r>
              <a:rPr b="1" dirty="0" sz="2000" lang="en-US"/>
              <a:t>e</a:t>
            </a:r>
            <a:r>
              <a:rPr b="1" dirty="0" sz="2000" lang="en-US"/>
              <a:t>g</a:t>
            </a:r>
            <a:r>
              <a:rPr b="1" dirty="0" sz="2000" lang="en-US"/>
              <a:t>e</a:t>
            </a:r>
            <a:r>
              <a:rPr b="1" dirty="0" sz="2000" lang="en-US"/>
              <a:t> </a:t>
            </a:r>
            <a:endParaRPr b="1" dirty="0" sz="200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4" name="Title 1"/>
          <p:cNvSpPr>
            <a:spLocks noGrp="1"/>
          </p:cNvSpPr>
          <p:nvPr>
            <p:ph type="title"/>
          </p:nvPr>
        </p:nvSpPr>
        <p:spPr>
          <a:xfrm>
            <a:off x="2924688" y="245401"/>
            <a:ext cx="7672388" cy="1357656"/>
          </a:xfrm>
        </p:spPr>
        <p:txBody>
          <a:bodyPr/>
          <a:p>
            <a:r>
              <a:rPr b="1" dirty="0" lang="en-US"/>
              <a:t>Dataset Description </a:t>
            </a:r>
          </a:p>
        </p:txBody>
      </p:sp>
      <p:sp>
        <p:nvSpPr>
          <p:cNvPr id="1048615" name="Content Placeholder 2"/>
          <p:cNvSpPr>
            <a:spLocks noGrp="1"/>
          </p:cNvSpPr>
          <p:nvPr>
            <p:ph idx="1"/>
          </p:nvPr>
        </p:nvSpPr>
        <p:spPr>
          <a:xfrm>
            <a:off x="448235" y="1603057"/>
            <a:ext cx="6972549" cy="5254943"/>
          </a:xfrm>
        </p:spPr>
        <p:txBody>
          <a:bodyPr>
            <a:normAutofit lnSpcReduction="10000"/>
          </a:bodyPr>
          <a:p>
            <a:pPr indent="-342900" marL="342900">
              <a:buAutoNum type="arabicPeriod"/>
            </a:pPr>
            <a:r>
              <a:rPr b="1" dirty="0" lang="en-US"/>
              <a:t>Dataset Name: Employee Data
2. Description: This dataset contains comprehensive information about employees within the organization, including demographic details, employment history, and departmental assignments. It is designed to support analysis related to workforce size, trends, and other key metrics.</a:t>
            </a:r>
          </a:p>
          <a:p>
            <a:pPr indent="0" marL="0">
              <a:buNone/>
            </a:pPr>
            <a:r>
              <a:rPr b="1" dirty="0" lang="en-US"/>
              <a:t>3. Data Fields:</a:t>
            </a:r>
          </a:p>
          <a:p>
            <a:pPr indent="0" marL="0">
              <a:buNone/>
            </a:pPr>
            <a:r>
              <a:rPr b="1" dirty="0" lang="en-US"/>
              <a:t>Employee ID: Unique identifier for each employee 
Name: Full name of the employee.
Department: Department in which the employee works.
Position/Role: Job title or role of the employee.
Date of Hire: The date the employee was hired.
Date of Termination: The date the employee left the company.
</a:t>
            </a:r>
            <a:endParaRPr b="1" dirty="0" sz="7200" lang="en-US"/>
          </a:p>
        </p:txBody>
      </p:sp>
      <p:pic>
        <p:nvPicPr>
          <p:cNvPr id="2097159" name="Picture 4"/>
          <p:cNvPicPr>
            <a:picLocks noChangeAspect="1"/>
          </p:cNvPicPr>
          <p:nvPr/>
        </p:nvPicPr>
        <p:blipFill>
          <a:blip xmlns:r="http://schemas.openxmlformats.org/officeDocument/2006/relationships" r:embed="rId1"/>
          <a:stretch>
            <a:fillRect/>
          </a:stretch>
        </p:blipFill>
        <p:spPr>
          <a:xfrm>
            <a:off x="7420784" y="1995963"/>
            <a:ext cx="4369987" cy="3909537"/>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6" name="Title 1"/>
          <p:cNvSpPr>
            <a:spLocks noGrp="1"/>
          </p:cNvSpPr>
          <p:nvPr>
            <p:ph type="title"/>
          </p:nvPr>
        </p:nvSpPr>
        <p:spPr>
          <a:xfrm>
            <a:off x="2250282" y="392907"/>
            <a:ext cx="8958262" cy="1535906"/>
          </a:xfrm>
        </p:spPr>
        <p:txBody>
          <a:bodyPr/>
          <a:p>
            <a:r>
              <a:rPr b="1" dirty="0" lang="en-US"/>
              <a:t>Dataset Description </a:t>
            </a:r>
          </a:p>
        </p:txBody>
      </p:sp>
      <p:sp>
        <p:nvSpPr>
          <p:cNvPr id="1048617" name="Content Placeholder 2"/>
          <p:cNvSpPr>
            <a:spLocks noGrp="1"/>
          </p:cNvSpPr>
          <p:nvPr>
            <p:ph idx="1"/>
          </p:nvPr>
        </p:nvSpPr>
        <p:spPr>
          <a:xfrm>
            <a:off x="666750" y="1654968"/>
            <a:ext cx="10132219" cy="4810125"/>
          </a:xfrm>
        </p:spPr>
        <p:txBody>
          <a:bodyPr>
            <a:normAutofit fontScale="33333" lnSpcReduction="20000"/>
          </a:bodyPr>
          <a:p>
            <a:pPr indent="0" marL="0">
              <a:buNone/>
            </a:pPr>
            <a:r>
              <a:rPr dirty="0" sz="7200" lang="en-US"/>
              <a:t>4</a:t>
            </a:r>
            <a:r>
              <a:rPr b="1" dirty="0" sz="7200" lang="en-US"/>
              <a:t>. Data Source:
</a:t>
            </a:r>
          </a:p>
          <a:p>
            <a:pPr indent="0" marL="0">
              <a:buNone/>
            </a:pPr>
            <a:r>
              <a:rPr b="1" dirty="0" sz="7200" lang="en-US"/>
              <a:t>HR Management System: Primary source for employee information.
Payroll System: For salary and employment status data.
Time Tracking System: For work hours and attendance data.
5. Data Collection Frequency:
</a:t>
            </a:r>
            <a:r>
              <a:rPr b="1" dirty="0" sz="7200" lang="en-US" err="1"/>
              <a:t>Updates:Monthly</a:t>
            </a:r>
            <a:r>
              <a:rPr b="1" dirty="0" sz="7200" lang="en-US"/>
              <a:t> or quarterly updates to reflect changes in employee data.
6. Data Format: 
File Type: CSV, Excel, or database format.
Data Encoding: UTF-8.</a:t>
            </a:r>
          </a:p>
          <a:p>
            <a:endParaRPr dirty="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8" name="Title 1"/>
          <p:cNvSpPr>
            <a:spLocks noGrp="1"/>
          </p:cNvSpPr>
          <p:nvPr>
            <p:ph type="title"/>
          </p:nvPr>
        </p:nvSpPr>
        <p:spPr>
          <a:xfrm>
            <a:off x="3071812" y="416720"/>
            <a:ext cx="6762750" cy="1357312"/>
          </a:xfrm>
        </p:spPr>
        <p:txBody>
          <a:bodyPr/>
          <a:p>
            <a:r>
              <a:rPr b="1" dirty="0" lang="en-US"/>
              <a:t>Modelling approach </a:t>
            </a:r>
          </a:p>
        </p:txBody>
      </p:sp>
      <p:sp>
        <p:nvSpPr>
          <p:cNvPr id="1048619" name="Content Placeholder 2"/>
          <p:cNvSpPr>
            <a:spLocks noGrp="1"/>
          </p:cNvSpPr>
          <p:nvPr>
            <p:ph idx="1"/>
          </p:nvPr>
        </p:nvSpPr>
        <p:spPr>
          <a:xfrm>
            <a:off x="392907" y="1643063"/>
            <a:ext cx="6762751" cy="4798217"/>
          </a:xfrm>
        </p:spPr>
        <p:txBody>
          <a:bodyPr/>
          <a:p>
            <a:pPr indent="0" marL="0">
              <a:buNone/>
            </a:pPr>
            <a:r>
              <a:rPr b="1" dirty="0" lang="en-US"/>
              <a:t>1. Predictive Analytics : Use regression models or machine learning algorithms to predict outcomes like employee turnover or performance. Techniques like logistic regression, decision trees, or random forests can be useful here.
2. Clustering : Group employees based on characteristics or behaviors. K-means clustering or hierarchical clustering can help identify patterns or segments within your data.
3. Descriptive Analytics : Use statistical methods to describe the current state of employee data. Measures like averages, standard deviations, and correlations can provide insights into employee satisfaction, performance, etc.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0" name="Title 1"/>
          <p:cNvSpPr>
            <a:spLocks noGrp="1"/>
          </p:cNvSpPr>
          <p:nvPr>
            <p:ph type="title"/>
          </p:nvPr>
        </p:nvSpPr>
        <p:spPr/>
        <p:txBody>
          <a:bodyPr/>
          <a:p>
            <a:r>
              <a:rPr b="1" dirty="0" lang="en-US"/>
              <a:t>Modelling approach </a:t>
            </a:r>
          </a:p>
        </p:txBody>
      </p:sp>
      <p:sp>
        <p:nvSpPr>
          <p:cNvPr id="1048621" name="Content Placeholder 2"/>
          <p:cNvSpPr>
            <a:spLocks noGrp="1"/>
          </p:cNvSpPr>
          <p:nvPr>
            <p:ph idx="1"/>
          </p:nvPr>
        </p:nvSpPr>
        <p:spPr/>
        <p:txBody>
          <a:bodyPr/>
          <a:p>
            <a:pPr indent="0" marL="0">
              <a:buNone/>
            </a:pPr>
            <a:r>
              <a:rPr b="1" dirty="0" lang="en-US"/>
              <a:t>4. Survival Analysis : If you’re interested in understanding the time until an event occurs (e.g., employee attrition), survival analysis methods like Cox proportional hazards models could be useful.
5. Time Series Analysis : If you have data over time, you could use time series analysis to identify trends and patterns in employee metrics.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60" name="Picture 3"/>
          <p:cNvPicPr>
            <a:picLocks noChangeAspect="1"/>
          </p:cNvPicPr>
          <p:nvPr/>
        </p:nvPicPr>
        <p:blipFill>
          <a:blip xmlns:r="http://schemas.openxmlformats.org/officeDocument/2006/relationships" r:embed="rId1"/>
          <a:stretch>
            <a:fillRect/>
          </a:stretch>
        </p:blipFill>
        <p:spPr>
          <a:xfrm>
            <a:off x="963850" y="719666"/>
            <a:ext cx="7096949" cy="5418667"/>
          </a:xfrm>
          <a:prstGeom prst="rect"/>
        </p:spPr>
      </p:pic>
      <p:sp>
        <p:nvSpPr>
          <p:cNvPr id="1048625" name="TextBox 3"/>
          <p:cNvSpPr txBox="1"/>
          <p:nvPr/>
        </p:nvSpPr>
        <p:spPr>
          <a:xfrm>
            <a:off x="8417719" y="3857631"/>
            <a:ext cx="3178968" cy="2479040"/>
          </a:xfrm>
          <a:prstGeom prst="rect"/>
          <a:noFill/>
        </p:spPr>
        <p:txBody>
          <a:bodyPr rtlCol="0" wrap="square">
            <a:spAutoFit/>
          </a:bodyPr>
          <a:p>
            <a:pPr algn="l"/>
            <a:r>
              <a:rPr b="1" dirty="0" sz="4000" lang="en-US"/>
              <a:t>Employee </a:t>
            </a:r>
          </a:p>
          <a:p>
            <a:pPr algn="l"/>
            <a:r>
              <a:rPr b="1" dirty="0" sz="4000" lang="en-US"/>
              <a:t>Status Analysis Using Chart </a:t>
            </a:r>
          </a:p>
        </p:txBody>
      </p:sp>
      <p:sp>
        <p:nvSpPr>
          <p:cNvPr id="1048626" name="TextBox 4"/>
          <p:cNvSpPr txBox="1"/>
          <p:nvPr/>
        </p:nvSpPr>
        <p:spPr>
          <a:xfrm>
            <a:off x="8756124" y="1171569"/>
            <a:ext cx="1828800" cy="707886"/>
          </a:xfrm>
          <a:prstGeom prst="rect"/>
          <a:noFill/>
        </p:spPr>
        <p:txBody>
          <a:bodyPr rtlCol="0" wrap="square">
            <a:spAutoFit/>
          </a:bodyPr>
          <a:p>
            <a:pPr algn="l"/>
            <a:r>
              <a:rPr b="1" dirty="0" sz="4000" lang="en-US"/>
              <a:t>Result: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61" name="Picture 2"/>
          <p:cNvPicPr>
            <a:picLocks noChangeAspect="1"/>
          </p:cNvPicPr>
          <p:nvPr/>
        </p:nvPicPr>
        <p:blipFill>
          <a:blip xmlns:r="http://schemas.openxmlformats.org/officeDocument/2006/relationships" r:embed="rId1"/>
          <a:stretch>
            <a:fillRect/>
          </a:stretch>
        </p:blipFill>
        <p:spPr>
          <a:xfrm>
            <a:off x="496828" y="1017322"/>
            <a:ext cx="7864593" cy="5418667"/>
          </a:xfrm>
          <a:prstGeom prst="rect"/>
        </p:spPr>
      </p:pic>
      <p:sp>
        <p:nvSpPr>
          <p:cNvPr id="1048627" name="TextBox 2"/>
          <p:cNvSpPr txBox="1"/>
          <p:nvPr/>
        </p:nvSpPr>
        <p:spPr>
          <a:xfrm>
            <a:off x="5181600" y="2514600"/>
            <a:ext cx="1828800" cy="358141"/>
          </a:xfrm>
          <a:prstGeom prst="rect"/>
          <a:noFill/>
        </p:spPr>
        <p:txBody>
          <a:bodyPr rtlCol="0" wrap="square">
            <a:spAutoFit/>
          </a:bodyPr>
          <a:p>
            <a:pPr algn="l"/>
            <a:endParaRPr dirty="0" lang="en-US"/>
          </a:p>
        </p:txBody>
      </p:sp>
      <p:sp>
        <p:nvSpPr>
          <p:cNvPr id="1048628" name="TextBox 3"/>
          <p:cNvSpPr txBox="1"/>
          <p:nvPr/>
        </p:nvSpPr>
        <p:spPr>
          <a:xfrm>
            <a:off x="8767114" y="4343399"/>
            <a:ext cx="2710511" cy="2021840"/>
          </a:xfrm>
          <a:prstGeom prst="rect"/>
          <a:noFill/>
        </p:spPr>
        <p:txBody>
          <a:bodyPr rtlCol="0" wrap="square">
            <a:spAutoFit/>
          </a:bodyPr>
          <a:p>
            <a:pPr algn="l"/>
            <a:r>
              <a:rPr b="1" dirty="0" sz="3200" lang="en-US"/>
              <a:t>Employee</a:t>
            </a:r>
          </a:p>
          <a:p>
            <a:pPr algn="l"/>
            <a:r>
              <a:rPr b="1" dirty="0" sz="3200" lang="en-US"/>
              <a:t>Status</a:t>
            </a:r>
          </a:p>
          <a:p>
            <a:pPr algn="l"/>
            <a:r>
              <a:rPr b="1" dirty="0" sz="3200" lang="en-US"/>
              <a:t>Using </a:t>
            </a:r>
          </a:p>
          <a:p>
            <a:pPr algn="l"/>
            <a:r>
              <a:rPr b="1" dirty="0" sz="3200" lang="en-US"/>
              <a:t>Chart</a:t>
            </a:r>
          </a:p>
        </p:txBody>
      </p:sp>
      <p:sp>
        <p:nvSpPr>
          <p:cNvPr id="1048629" name="TextBox 4"/>
          <p:cNvSpPr txBox="1"/>
          <p:nvPr/>
        </p:nvSpPr>
        <p:spPr>
          <a:xfrm>
            <a:off x="8767114" y="1154491"/>
            <a:ext cx="1828800" cy="646331"/>
          </a:xfrm>
          <a:prstGeom prst="rect"/>
          <a:noFill/>
        </p:spPr>
        <p:txBody>
          <a:bodyPr rtlCol="0" wrap="square">
            <a:spAutoFit/>
          </a:bodyPr>
          <a:p>
            <a:pPr algn="l"/>
            <a:r>
              <a:rPr b="1" dirty="0" sz="3600" lang="en-US"/>
              <a:t>Result: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0" name="Title 1"/>
          <p:cNvSpPr>
            <a:spLocks noGrp="1"/>
          </p:cNvSpPr>
          <p:nvPr>
            <p:ph type="title"/>
          </p:nvPr>
        </p:nvSpPr>
        <p:spPr>
          <a:xfrm>
            <a:off x="3976688" y="412089"/>
            <a:ext cx="6298406" cy="1691031"/>
          </a:xfrm>
        </p:spPr>
        <p:txBody>
          <a:bodyPr/>
          <a:p>
            <a:r>
              <a:rPr b="1" dirty="0" lang="en-US"/>
              <a:t>Conclusion </a:t>
            </a:r>
          </a:p>
        </p:txBody>
      </p:sp>
      <p:sp>
        <p:nvSpPr>
          <p:cNvPr id="1048631" name="Content Placeholder 2"/>
          <p:cNvSpPr>
            <a:spLocks noGrp="1"/>
          </p:cNvSpPr>
          <p:nvPr>
            <p:ph idx="1"/>
          </p:nvPr>
        </p:nvSpPr>
        <p:spPr/>
        <p:txBody>
          <a:bodyPr>
            <a:normAutofit/>
          </a:bodyPr>
          <a:p>
            <a:r>
              <a:rPr b="1" dirty="0" sz="2400" lang="en-US"/>
              <a:t>This project has provided valuable insights into employee dynamics through comprehensive data analysis. Key findings include, which indicate [implications of these findings]. These insights contribute to a deeper understanding of [specific aspect of employee data] and offer practical recommendations for [specific actions]. However, limitations such as [mention limitations] should be considered when interpreting the results. Future research could focus on [suggest future research areas], to build on these findings and further enhance our understanding of employee behavior.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8" name="Title 1"/>
          <p:cNvSpPr>
            <a:spLocks noGrp="1"/>
          </p:cNvSpPr>
          <p:nvPr>
            <p:ph type="title"/>
          </p:nvPr>
        </p:nvSpPr>
        <p:spPr>
          <a:xfrm>
            <a:off x="3274219" y="1273969"/>
            <a:ext cx="4798217" cy="1797843"/>
          </a:xfrm>
        </p:spPr>
        <p:txBody>
          <a:bodyPr>
            <a:noAutofit/>
          </a:bodyPr>
          <a:p>
            <a:r>
              <a:rPr b="1" dirty="0" sz="6600" lang="en-US"/>
              <a:t>Project Title</a:t>
            </a:r>
          </a:p>
        </p:txBody>
      </p:sp>
      <p:sp>
        <p:nvSpPr>
          <p:cNvPr id="1048599" name="Content Placeholder 2"/>
          <p:cNvSpPr>
            <a:spLocks noGrp="1"/>
          </p:cNvSpPr>
          <p:nvPr>
            <p:ph idx="1"/>
          </p:nvPr>
        </p:nvSpPr>
        <p:spPr>
          <a:xfrm>
            <a:off x="1506141" y="3202780"/>
            <a:ext cx="9179717" cy="2512219"/>
          </a:xfrm>
        </p:spPr>
        <p:txBody>
          <a:bodyPr>
            <a:normAutofit/>
          </a:bodyPr>
          <a:p>
            <a:r>
              <a:rPr b="1" dirty="0" sz="4800" lang="en-US"/>
              <a:t>Employee count of employees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0" name="Title 1"/>
          <p:cNvSpPr>
            <a:spLocks noGrp="1"/>
          </p:cNvSpPr>
          <p:nvPr>
            <p:ph type="title"/>
          </p:nvPr>
        </p:nvSpPr>
        <p:spPr>
          <a:xfrm>
            <a:off x="4306830" y="535781"/>
            <a:ext cx="5408670" cy="1567339"/>
          </a:xfrm>
        </p:spPr>
        <p:txBody>
          <a:bodyPr>
            <a:normAutofit/>
          </a:bodyPr>
          <a:p>
            <a:r>
              <a:rPr b="1" dirty="0" sz="6000" lang="en-US"/>
              <a:t>Agenda</a:t>
            </a:r>
          </a:p>
        </p:txBody>
      </p:sp>
      <p:sp>
        <p:nvSpPr>
          <p:cNvPr id="1048601" name="Content Placeholder 2"/>
          <p:cNvSpPr txBox="1">
            <a:spLocks noGrp="1"/>
          </p:cNvSpPr>
          <p:nvPr>
            <p:ph idx="1"/>
          </p:nvPr>
        </p:nvSpPr>
        <p:spPr>
          <a:xfrm>
            <a:off x="2273772" y="2465638"/>
            <a:ext cx="4564856" cy="3931920"/>
          </a:xfrm>
          <a:prstGeom prst="rect"/>
        </p:spPr>
        <p:txBody>
          <a:bodyPr bIns="45720" lIns="91440" rIns="91440" rtlCol="0" tIns="45720" vert="horz">
            <a:normAutofit/>
          </a:bodyPr>
          <a:lstStyle>
            <a:lvl1pPr algn="l" defTabSz="914400" eaLnBrk="1" hangingPunct="1" indent="-182880" latinLnBrk="0" marL="182880" rtl="0">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algn="l" defTabSz="914400" eaLnBrk="1" hangingPunct="1" indent="-182880" latinLnBrk="0" marL="457200" rtl="0">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algn="l" defTabSz="914400" eaLnBrk="1" hangingPunct="1" indent="-182880" latinLnBrk="0" marL="73152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algn="l" defTabSz="914400" eaLnBrk="1" hangingPunct="1" indent="-182880" latinLnBrk="0" marL="100584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algn="l" defTabSz="914400" eaLnBrk="1" hangingPunct="1" indent="-182880" latinLnBrk="0" marL="128016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algn="l" defTabSz="914400" eaLnBrk="1" hangingPunct="1" indent="-228600" latinLnBrk="0" marL="160000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algn="l" defTabSz="914400" eaLnBrk="1" hangingPunct="1" indent="-228600" latinLnBrk="0" marL="190000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algn="l" defTabSz="914400" eaLnBrk="1" hangingPunct="1" indent="-228600" latinLnBrk="0" marL="220000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algn="l" defTabSz="914400" eaLnBrk="1" hangingPunct="1" indent="-228600" latinLnBrk="0" marL="250000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indent="-457200" marL="457200">
              <a:buFont typeface="+mj-lt"/>
              <a:buAutoNum type="arabicPeriod"/>
            </a:pPr>
            <a:r>
              <a:rPr b="1" dirty="0" sz="2400" lang="en-US"/>
              <a:t>Problem Statement </a:t>
            </a:r>
          </a:p>
          <a:p>
            <a:pPr indent="-457200" marL="457200">
              <a:buFont typeface="+mj-lt"/>
              <a:buAutoNum type="arabicPeriod"/>
            </a:pPr>
            <a:r>
              <a:rPr b="1" dirty="0" sz="2400" lang="en-US"/>
              <a:t>Project Overview </a:t>
            </a:r>
          </a:p>
          <a:p>
            <a:pPr indent="-457200" marL="457200">
              <a:buFont typeface="+mj-lt"/>
              <a:buAutoNum type="arabicPeriod"/>
            </a:pPr>
            <a:r>
              <a:rPr b="1" dirty="0" sz="2400" lang="en-US"/>
              <a:t>End Users</a:t>
            </a:r>
          </a:p>
          <a:p>
            <a:pPr indent="-457200" marL="457200">
              <a:buFont typeface="+mj-lt"/>
              <a:buAutoNum type="arabicPeriod"/>
            </a:pPr>
            <a:r>
              <a:rPr b="1" dirty="0" sz="2400" lang="en-US"/>
              <a:t>Our Solution &amp; Preposition</a:t>
            </a:r>
          </a:p>
          <a:p>
            <a:pPr indent="-457200" marL="457200">
              <a:buFont typeface="+mj-lt"/>
              <a:buAutoNum type="arabicPeriod"/>
            </a:pPr>
            <a:r>
              <a:rPr b="1" dirty="0" sz="2400" lang="en-US"/>
              <a:t>Dataset Description </a:t>
            </a:r>
          </a:p>
          <a:p>
            <a:pPr indent="-457200" marL="457200">
              <a:buFont typeface="+mj-lt"/>
              <a:buAutoNum type="arabicPeriod"/>
            </a:pPr>
            <a:r>
              <a:rPr b="1" dirty="0" sz="2400" lang="en-US"/>
              <a:t>Modelling Approach </a:t>
            </a:r>
          </a:p>
          <a:p>
            <a:pPr indent="-457200" marL="457200">
              <a:buFont typeface="+mj-lt"/>
              <a:buAutoNum type="arabicPeriod"/>
            </a:pPr>
            <a:r>
              <a:rPr b="1" dirty="0" sz="2400" lang="en-US"/>
              <a:t>Results &amp; Discussion </a:t>
            </a:r>
          </a:p>
          <a:p>
            <a:pPr indent="-457200" marL="457200">
              <a:buFont typeface="+mj-lt"/>
              <a:buAutoNum type="arabicPeriod"/>
            </a:pPr>
            <a:r>
              <a:rPr b="1" dirty="0" sz="2400" lang="en-US"/>
              <a:t>Conclusion</a:t>
            </a:r>
          </a:p>
        </p:txBody>
      </p:sp>
      <p:pic>
        <p:nvPicPr>
          <p:cNvPr id="2097152" name="Picture 3"/>
          <p:cNvPicPr>
            <a:picLocks noChangeAspect="1"/>
          </p:cNvPicPr>
          <p:nvPr/>
        </p:nvPicPr>
        <p:blipFill>
          <a:blip xmlns:r="http://schemas.openxmlformats.org/officeDocument/2006/relationships" r:embed="rId1"/>
          <a:stretch>
            <a:fillRect/>
          </a:stretch>
        </p:blipFill>
        <p:spPr>
          <a:xfrm>
            <a:off x="7474401" y="2572288"/>
            <a:ext cx="3347895" cy="3594746"/>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2" name="Title 1"/>
          <p:cNvSpPr>
            <a:spLocks noGrp="1"/>
          </p:cNvSpPr>
          <p:nvPr>
            <p:ph type="title"/>
          </p:nvPr>
        </p:nvSpPr>
        <p:spPr>
          <a:xfrm>
            <a:off x="2440781" y="822960"/>
            <a:ext cx="9422606" cy="1388746"/>
          </a:xfrm>
        </p:spPr>
        <p:txBody>
          <a:bodyPr>
            <a:normAutofit/>
          </a:bodyPr>
          <a:p>
            <a:r>
              <a:rPr b="1" dirty="0" sz="5400" lang="en-US"/>
              <a:t>Problem Statement </a:t>
            </a:r>
          </a:p>
        </p:txBody>
      </p:sp>
      <p:sp>
        <p:nvSpPr>
          <p:cNvPr id="1048603" name="Content Placeholder 2"/>
          <p:cNvSpPr>
            <a:spLocks noGrp="1"/>
          </p:cNvSpPr>
          <p:nvPr>
            <p:ph idx="1"/>
          </p:nvPr>
        </p:nvSpPr>
        <p:spPr>
          <a:xfrm>
            <a:off x="328613" y="2031682"/>
            <a:ext cx="7429500" cy="4290536"/>
          </a:xfrm>
        </p:spPr>
        <p:txBody>
          <a:bodyPr>
            <a:noAutofit/>
          </a:bodyPr>
          <a:p>
            <a:endParaRPr b="1" dirty="0" sz="2000" lang="en-US"/>
          </a:p>
          <a:p>
            <a:r>
              <a:rPr b="1" dirty="0" sz="2000" lang="en-US"/>
              <a:t>In order to effectively manage workforce resources and make informed strategic decisions, it is crucial to have a comprehensive understanding of employee distribution across various departments and roles within the organization. </a:t>
            </a:r>
          </a:p>
          <a:p>
            <a:r>
              <a:rPr b="1" dirty="0" sz="2000" lang="en-US"/>
              <a:t>The current challenge is to accurately quantify and analyze the number of employees in different categories (such as departments, job titles, and locations) to identify patterns, gaps, and trends. This analysis will help in optimizing resource allocation, forecasting staffing needs, and improving overall organizational efficiency.</a:t>
            </a:r>
          </a:p>
        </p:txBody>
      </p:sp>
      <p:pic>
        <p:nvPicPr>
          <p:cNvPr id="2097153" name="Picture 4"/>
          <p:cNvPicPr>
            <a:picLocks noChangeAspect="1"/>
          </p:cNvPicPr>
          <p:nvPr/>
        </p:nvPicPr>
        <p:blipFill>
          <a:blip xmlns:r="http://schemas.openxmlformats.org/officeDocument/2006/relationships" r:embed="rId1"/>
          <a:stretch>
            <a:fillRect/>
          </a:stretch>
        </p:blipFill>
        <p:spPr>
          <a:xfrm>
            <a:off x="8239125" y="2553229"/>
            <a:ext cx="3338512" cy="3624686"/>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4" name="Title 1"/>
          <p:cNvSpPr>
            <a:spLocks noGrp="1"/>
          </p:cNvSpPr>
          <p:nvPr>
            <p:ph type="title"/>
          </p:nvPr>
        </p:nvSpPr>
        <p:spPr>
          <a:xfrm>
            <a:off x="2774155" y="273501"/>
            <a:ext cx="8029575" cy="1460526"/>
          </a:xfrm>
        </p:spPr>
        <p:txBody>
          <a:bodyPr/>
          <a:p>
            <a:r>
              <a:rPr b="1" dirty="0" lang="en-US"/>
              <a:t>Project Overview </a:t>
            </a:r>
          </a:p>
        </p:txBody>
      </p:sp>
      <p:sp>
        <p:nvSpPr>
          <p:cNvPr id="1048605" name="Content Placeholder 2"/>
          <p:cNvSpPr>
            <a:spLocks noGrp="1"/>
          </p:cNvSpPr>
          <p:nvPr>
            <p:ph idx="1"/>
          </p:nvPr>
        </p:nvSpPr>
        <p:spPr>
          <a:xfrm>
            <a:off x="704847" y="1876902"/>
            <a:ext cx="6084095" cy="4850472"/>
          </a:xfrm>
        </p:spPr>
        <p:txBody>
          <a:bodyPr>
            <a:normAutofit/>
          </a:bodyPr>
          <a:p>
            <a:pPr indent="0" marL="0">
              <a:buNone/>
            </a:pPr>
            <a:r>
              <a:rPr b="1" dirty="0" sz="2000" lang="en-US"/>
              <a:t>Objective</a:t>
            </a:r>
            <a:r>
              <a:rPr b="1" dirty="0" lang="en-US"/>
              <a:t>:
The objective of this project is to systematically analyze and quantify the number of employees within the organization, categorized by departments, job titles, locations, and other relevant criteria. The analysis aims to provide insights into workforce distribution and support strategic decision-making regarding staffing, resource allocation, and organizational planning.
</a:t>
            </a:r>
            <a:r>
              <a:rPr b="1" dirty="0" sz="2000" lang="en-US"/>
              <a:t>Scope</a:t>
            </a:r>
            <a:r>
              <a:rPr b="1" dirty="0" lang="en-US"/>
              <a:t>:
Data Collection: Gather comprehensive employee data from HR systems, including details on departments, job titles, locations, and other relevant attributes.
Data Analysis: Employ statistical and data analysis techniques to count and categorize employees based on the collected data. Identify key metrics such as department size, role distribution, and regional staffing levels.</a:t>
            </a:r>
          </a:p>
        </p:txBody>
      </p:sp>
      <p:pic>
        <p:nvPicPr>
          <p:cNvPr id="2097154" name="Picture 5"/>
          <p:cNvPicPr>
            <a:picLocks noChangeAspect="1"/>
          </p:cNvPicPr>
          <p:nvPr/>
        </p:nvPicPr>
        <p:blipFill>
          <a:blip xmlns:r="http://schemas.openxmlformats.org/officeDocument/2006/relationships" r:embed="rId1"/>
          <a:stretch>
            <a:fillRect/>
          </a:stretch>
        </p:blipFill>
        <p:spPr>
          <a:xfrm>
            <a:off x="7989093" y="2115028"/>
            <a:ext cx="3640935" cy="3971406"/>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6" name="Title 1"/>
          <p:cNvSpPr>
            <a:spLocks noGrp="1"/>
          </p:cNvSpPr>
          <p:nvPr>
            <p:ph type="title"/>
          </p:nvPr>
        </p:nvSpPr>
        <p:spPr>
          <a:xfrm>
            <a:off x="2131218" y="642593"/>
            <a:ext cx="7072313" cy="1226687"/>
          </a:xfrm>
        </p:spPr>
        <p:txBody>
          <a:bodyPr/>
          <a:p>
            <a:r>
              <a:rPr b="1" dirty="0" lang="en-US"/>
              <a:t>Who are the End users</a:t>
            </a:r>
            <a:r>
              <a:rPr dirty="0" lang="en-US"/>
              <a:t> </a:t>
            </a:r>
          </a:p>
        </p:txBody>
      </p:sp>
      <p:sp>
        <p:nvSpPr>
          <p:cNvPr id="1048607" name="Content Placeholder 2"/>
          <p:cNvSpPr>
            <a:spLocks noGrp="1"/>
          </p:cNvSpPr>
          <p:nvPr>
            <p:ph idx="1"/>
          </p:nvPr>
        </p:nvSpPr>
        <p:spPr>
          <a:xfrm>
            <a:off x="488158" y="1869280"/>
            <a:ext cx="6524624" cy="4393407"/>
          </a:xfrm>
        </p:spPr>
        <p:txBody>
          <a:bodyPr>
            <a:noAutofit/>
          </a:bodyPr>
          <a:p>
            <a:r>
              <a:rPr b="1" dirty="0" sz="2400" lang="en-US"/>
              <a:t>1. HR Department: Responsible for managing employee records, staffing needs, and organizational structure.
2. Department Heads/Managers:  Need insights into employee distribution within their specific departments to manage resources effectively.
3. Senior Management/Executives: Use the analysis to make strategic decisions about staffing, expansion, and resource allocation.
</a:t>
            </a:r>
          </a:p>
        </p:txBody>
      </p:sp>
      <p:pic>
        <p:nvPicPr>
          <p:cNvPr id="2097155" name="Picture 4"/>
          <p:cNvPicPr>
            <a:picLocks noChangeAspect="1"/>
          </p:cNvPicPr>
          <p:nvPr/>
        </p:nvPicPr>
        <p:blipFill>
          <a:blip xmlns:r="http://schemas.openxmlformats.org/officeDocument/2006/relationships" r:embed="rId1"/>
          <a:stretch>
            <a:fillRect/>
          </a:stretch>
        </p:blipFill>
        <p:spPr>
          <a:xfrm>
            <a:off x="7393782" y="1967419"/>
            <a:ext cx="4393422" cy="3949988"/>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8" name="Title 1"/>
          <p:cNvSpPr>
            <a:spLocks noGrp="1"/>
          </p:cNvSpPr>
          <p:nvPr>
            <p:ph type="title"/>
          </p:nvPr>
        </p:nvSpPr>
        <p:spPr>
          <a:xfrm>
            <a:off x="1964530" y="642594"/>
            <a:ext cx="9160669" cy="1441000"/>
          </a:xfrm>
        </p:spPr>
        <p:txBody>
          <a:bodyPr/>
          <a:p>
            <a:r>
              <a:rPr dirty="0" lang="en-US"/>
              <a:t> </a:t>
            </a:r>
            <a:r>
              <a:rPr b="1" dirty="0" lang="en-US"/>
              <a:t>Who are the end users </a:t>
            </a:r>
          </a:p>
        </p:txBody>
      </p:sp>
      <p:sp>
        <p:nvSpPr>
          <p:cNvPr id="1048609" name="Content Placeholder 2"/>
          <p:cNvSpPr>
            <a:spLocks noGrp="1"/>
          </p:cNvSpPr>
          <p:nvPr>
            <p:ph idx="1"/>
          </p:nvPr>
        </p:nvSpPr>
        <p:spPr>
          <a:xfrm>
            <a:off x="364332" y="2180882"/>
            <a:ext cx="6541293" cy="4415181"/>
          </a:xfrm>
        </p:spPr>
        <p:txBody>
          <a:bodyPr>
            <a:normAutofit/>
          </a:bodyPr>
          <a:p>
            <a:r>
              <a:rPr b="1" dirty="0" sz="2400" lang="en-US"/>
              <a:t>4. Finance Department: Requires data on employee headcount for budgeting, payroll, and financial planning.
5. Recruitment Team: Uses employee count data to identify hiring needs and plan recruitment strategies.</a:t>
            </a:r>
          </a:p>
          <a:p>
            <a:r>
              <a:rPr b="1" dirty="0" sz="2400" lang="en-US"/>
              <a:t>6. IT Administrators: They could use the data to manage and maintain employee-related systems and software.</a:t>
            </a:r>
          </a:p>
        </p:txBody>
      </p:sp>
      <p:pic>
        <p:nvPicPr>
          <p:cNvPr id="2097156" name="Picture 4"/>
          <p:cNvPicPr>
            <a:picLocks noChangeAspect="1"/>
          </p:cNvPicPr>
          <p:nvPr/>
        </p:nvPicPr>
        <p:blipFill>
          <a:blip xmlns:r="http://schemas.openxmlformats.org/officeDocument/2006/relationships" r:embed="rId1"/>
          <a:stretch>
            <a:fillRect/>
          </a:stretch>
        </p:blipFill>
        <p:spPr>
          <a:xfrm>
            <a:off x="7119938" y="2180882"/>
            <a:ext cx="4707729" cy="4071750"/>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0" name="Title 1"/>
          <p:cNvSpPr>
            <a:spLocks noGrp="1"/>
          </p:cNvSpPr>
          <p:nvPr>
            <p:ph type="title"/>
          </p:nvPr>
        </p:nvSpPr>
        <p:spPr>
          <a:xfrm>
            <a:off x="791765" y="638651"/>
            <a:ext cx="10608469" cy="1254444"/>
          </a:xfrm>
        </p:spPr>
        <p:txBody>
          <a:bodyPr/>
          <a:p>
            <a:r>
              <a:rPr b="1" dirty="0" lang="en-US"/>
              <a:t>Our Solution and Value Preposition</a:t>
            </a:r>
            <a:r>
              <a:rPr dirty="0" lang="en-US"/>
              <a:t> </a:t>
            </a:r>
          </a:p>
        </p:txBody>
      </p:sp>
      <p:sp>
        <p:nvSpPr>
          <p:cNvPr id="1048611" name="Content Placeholder 2"/>
          <p:cNvSpPr>
            <a:spLocks noGrp="1"/>
          </p:cNvSpPr>
          <p:nvPr>
            <p:ph idx="1"/>
          </p:nvPr>
        </p:nvSpPr>
        <p:spPr>
          <a:xfrm>
            <a:off x="376236" y="1809751"/>
            <a:ext cx="6958013" cy="4833936"/>
          </a:xfrm>
        </p:spPr>
        <p:txBody>
          <a:bodyPr>
            <a:normAutofit fontScale="91667" lnSpcReduction="20000"/>
          </a:bodyPr>
          <a:p>
            <a:pPr indent="0" marL="0">
              <a:buNone/>
            </a:pPr>
            <a:r>
              <a:rPr b="1" dirty="0" sz="2400" lang="en-US"/>
              <a:t>Solution:</a:t>
            </a:r>
          </a:p>
          <a:p>
            <a:pPr indent="0" marL="0">
              <a:buNone/>
            </a:pPr>
            <a:r>
              <a:rPr b="1" dirty="0" sz="2400" lang="en-US"/>
              <a:t>1. Data Integration: Centralize employee data from various sources (HR systems, payroll, time tracking) into a unified platform.
2. Real-Time Analytics: Provide dashboards and reporting tools that offer real-time insights into employee metrics, such as headcount, turnover rates, and departmental distribution.
3. Predictive Analytics: Use historical data to forecast future trends in workforce needs and potential gaps.
4. Custom Reporting: Allow users to generate tailored reports based on specific criteria, such as department performance, demographic analysis, or employee tenure.</a:t>
            </a:r>
          </a:p>
        </p:txBody>
      </p:sp>
      <p:pic>
        <p:nvPicPr>
          <p:cNvPr id="2097157" name="Picture 4"/>
          <p:cNvPicPr>
            <a:picLocks noChangeAspect="1"/>
          </p:cNvPicPr>
          <p:nvPr/>
        </p:nvPicPr>
        <p:blipFill>
          <a:blip xmlns:r="http://schemas.openxmlformats.org/officeDocument/2006/relationships" r:embed="rId1"/>
          <a:stretch>
            <a:fillRect/>
          </a:stretch>
        </p:blipFill>
        <p:spPr>
          <a:xfrm>
            <a:off x="7936888" y="2141458"/>
            <a:ext cx="3344284" cy="4250580"/>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2" name="Title 1"/>
          <p:cNvSpPr>
            <a:spLocks noGrp="1"/>
          </p:cNvSpPr>
          <p:nvPr>
            <p:ph type="title"/>
          </p:nvPr>
        </p:nvSpPr>
        <p:spPr>
          <a:xfrm>
            <a:off x="1471613" y="731520"/>
            <a:ext cx="10058400" cy="1371600"/>
          </a:xfrm>
        </p:spPr>
        <p:txBody>
          <a:bodyPr>
            <a:normAutofit/>
          </a:bodyPr>
          <a:p>
            <a:r>
              <a:rPr b="1" dirty="0" lang="en-US"/>
              <a:t>Our Solution and Value Preposition </a:t>
            </a:r>
          </a:p>
        </p:txBody>
      </p:sp>
      <p:sp>
        <p:nvSpPr>
          <p:cNvPr id="1048613" name="Content Placeholder 2"/>
          <p:cNvSpPr>
            <a:spLocks noGrp="1"/>
          </p:cNvSpPr>
          <p:nvPr>
            <p:ph idx="1"/>
          </p:nvPr>
        </p:nvSpPr>
        <p:spPr>
          <a:xfrm>
            <a:off x="457199" y="1988345"/>
            <a:ext cx="6698457" cy="4524374"/>
          </a:xfrm>
        </p:spPr>
        <p:txBody>
          <a:bodyPr>
            <a:normAutofit/>
          </a:bodyPr>
          <a:p>
            <a:pPr indent="0" marL="0">
              <a:buNone/>
            </a:pPr>
            <a:r>
              <a:rPr b="1" dirty="0" sz="2400" lang="en-US"/>
              <a:t>Preposition:</a:t>
            </a:r>
          </a:p>
          <a:p>
            <a:pPr indent="-342900" marL="342900">
              <a:buFont typeface="+mj-lt"/>
              <a:buAutoNum type="arabicPeriod"/>
            </a:pPr>
            <a:r>
              <a:rPr b="1" dirty="0" lang="en-US"/>
              <a:t>Improve Resource Allocation: Optimize the distribution of employees across departments based on current and forecasted needs.
Enhance Strategic Planning: Gain insights into workforce trends that support long-term strategic goals.
Increase Operational Efficiency: Streamline data management processes and reduce administrative overhead.
Boost Employee Satisfaction: Identify and address workforce issues proactively, leading to improved employee retention and satisfaction.</a:t>
            </a:r>
          </a:p>
        </p:txBody>
      </p:sp>
      <p:pic>
        <p:nvPicPr>
          <p:cNvPr id="2097158" name="Picture 4"/>
          <p:cNvPicPr>
            <a:picLocks noChangeAspect="1"/>
          </p:cNvPicPr>
          <p:nvPr/>
        </p:nvPicPr>
        <p:blipFill>
          <a:blip xmlns:r="http://schemas.openxmlformats.org/officeDocument/2006/relationships" r:embed="rId1"/>
          <a:stretch>
            <a:fillRect/>
          </a:stretch>
        </p:blipFill>
        <p:spPr>
          <a:xfrm>
            <a:off x="7155656" y="2270846"/>
            <a:ext cx="4597757" cy="3855634"/>
          </a:xfrm>
          <a:prstGeom prst="rec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Savon">
  <a:themeElements>
    <a:clrScheme name="Savon">
      <a:dk1>
        <a:sysClr lastClr="000000" val="windowText"/>
      </a:dk1>
      <a:lt1>
        <a:sysClr lastClr="FFFFFF" val="window"/>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algn="ctr" blurRad="38100" dir="5400000" dist="12700" rotWithShape="0">
              <a:srgbClr val="000000">
                <a:alpha val="63000"/>
              </a:srgbClr>
            </a:outerShdw>
          </a:effectLst>
        </a:effectStyle>
        <a:effectStyle>
          <a:effectLst>
            <a:outerShdw algn="ctr" blurRad="57150" dir="5400000" dist="19050" rotWithShape="0">
              <a:srgbClr val="000000">
                <a:alpha val="63000"/>
              </a:srgbClr>
            </a:outerShdw>
          </a:effectLst>
          <a:scene3d>
            <a:camera prst="orthographicFront">
              <a:rot lat="0" lon="0" rev="0"/>
            </a:camera>
            <a:lightRig dir="tl" rig="flat">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algn="tl" flip="none" sx="60000" sy="60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jayakanthanv6@gmail.com</dc:creator>
  <cp:lastModifiedBy>jayakanthanv6@gmail.com</cp:lastModifiedBy>
  <dcterms:created xsi:type="dcterms:W3CDTF">2024-08-27T18:09:12Z</dcterms:created>
  <dcterms:modified xsi:type="dcterms:W3CDTF">2024-09-17T07:47:00Z</dcterms:modified>
</cp:coreProperties>
</file>