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70C7-4C0D-BDA9-186E-1C309ED6A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95EC9-3074-8B15-C602-3B58AA406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F1E7C-0D99-16BE-6ED5-170306B0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4D23-2F81-4968-B670-04AAB107E2A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93932-FC8E-1E0C-823B-3CDDA404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7DAD6-944F-2351-EBF7-2FFA2415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C5A5-43EC-43A2-B7AD-D4E0CB9EF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61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46403-62F6-5782-FFDF-CBDAB685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A9C8C-BB70-246B-7F1F-7B26FC8AF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374F7-2BAB-B2BD-4ECA-FB073661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4D23-2F81-4968-B670-04AAB107E2A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2CD90-B32E-0E93-3D7B-11287664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19721-D7AF-A142-C4D1-276E6C5A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C5A5-43EC-43A2-B7AD-D4E0CB9EF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61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10D1B-D790-ACCD-ED01-F8E9F1084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669B8-2489-C56D-4592-94E83220E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A86EF-71B6-9CF3-F331-309D6328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4D23-2F81-4968-B670-04AAB107E2A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C3852-B9EE-2CC6-1BAD-4EE71A1F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DC1F8-4EA0-1102-34F9-10B60020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C5A5-43EC-43A2-B7AD-D4E0CB9EF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94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677E-9CEA-B2D8-1DF1-5EA72162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59E9A-1773-AB1A-177B-C8ED69856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0CBB0-C2C0-E53C-5F92-930D3BE9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4D23-2F81-4968-B670-04AAB107E2A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F4CFA-610C-65A2-38A5-915BA438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07B75-A0CB-0F15-FEEB-D9EA8390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C5A5-43EC-43A2-B7AD-D4E0CB9EF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92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07D-F39B-9A00-4964-8B62DAA0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EBE47-C00C-78B6-FFE1-51A4B132A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015F6-E6CA-B632-D2C3-DE3FA85C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4D23-2F81-4968-B670-04AAB107E2A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2D652-531E-EC8C-AAF3-B928B55F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9A59B-2576-FBA2-05BC-03C19670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C5A5-43EC-43A2-B7AD-D4E0CB9EF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92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BFAF-D92E-F357-79D7-BC04F9FA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4C749-21A1-4986-D1BF-87241834F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6435C-DDBC-F30E-D914-80289D220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26108-14B4-D37D-6487-BA317779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4D23-2F81-4968-B670-04AAB107E2A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21C5-9AC5-7B38-0FCE-86A98786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4EC21-94BA-9DA5-0594-CD4CAA14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C5A5-43EC-43A2-B7AD-D4E0CB9EF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10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0E91-6892-A82F-4A39-3F1953A50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B5B88-477A-7377-067B-4839F0386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EE9A3-0D2C-003C-073F-953852F90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50A7C-1EB8-24DB-5405-B881A88DC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40F7B-9164-0D2A-8644-3A65C6B0D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82B135-7183-EF9E-1E86-0F48E7CC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4D23-2F81-4968-B670-04AAB107E2A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0F3614-0F67-08E5-7DB5-FAA90A4C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FC9065-01BA-B72F-C76B-C13EB7D2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C5A5-43EC-43A2-B7AD-D4E0CB9EF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40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7757-4911-CABA-E3FC-1AF0D4DD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C36240-D45C-A3D4-9EB1-52C84CC2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4D23-2F81-4968-B670-04AAB107E2A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437D6-D819-F752-5202-604A508D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5E842-31AF-A543-A82B-567293DD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C5A5-43EC-43A2-B7AD-D4E0CB9EF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15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D6971-2C41-5823-6AAF-2000544A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4D23-2F81-4968-B670-04AAB107E2A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5A116-1830-4BC2-671B-FC1D13C7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961E5-B1FA-DA57-9EE5-B793A20A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C5A5-43EC-43A2-B7AD-D4E0CB9EF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35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513B-EA33-84CB-4A5E-405B3AD6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F69A-4940-7B05-3630-5204FA4E2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04CD4-C432-C158-208B-7E47E9E9E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7CEAC-8893-C2BB-45E1-161D56C2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4D23-2F81-4968-B670-04AAB107E2A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A86DE-2950-3778-E845-8F2B2D39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3A76-73D5-D32F-27B7-AD48B80B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C5A5-43EC-43A2-B7AD-D4E0CB9EF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34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78FC-D770-4DFF-84E0-6BF5ECED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93C11-E35E-890A-AAAF-191CA7D98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268F9-FA1A-A883-52EF-3DFE10C05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35F58-ADF3-37BB-E057-3423A3B5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4D23-2F81-4968-B670-04AAB107E2A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5ADD0-CDF4-9DCA-70C0-EE81F1DB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A41D0-9809-7C1F-A7C8-B12A684D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C5A5-43EC-43A2-B7AD-D4E0CB9EF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74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D86D0-E010-B542-3610-4D36A4AD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83D4D-891D-4326-E80E-3C2339135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26401-0D93-1496-0D40-4B380B2C2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D4D23-2F81-4968-B670-04AAB107E2A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A3E49-3BD9-6C60-ED6F-F56EEB88F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A8844-9F0B-A334-E8DB-E07F0925A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DC5A5-43EC-43A2-B7AD-D4E0CB9EF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50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5ED9A1E-1CDF-2297-A9D1-8572979DC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01" y="373223"/>
            <a:ext cx="11504645" cy="6251511"/>
          </a:xfrm>
        </p:spPr>
        <p:txBody>
          <a:bodyPr/>
          <a:lstStyle/>
          <a:p>
            <a:r>
              <a:rPr lang="en-IN" dirty="0"/>
              <a:t>BORDER IDENTIFICATION FOR FISHER MAN</a:t>
            </a:r>
          </a:p>
          <a:p>
            <a:r>
              <a:rPr lang="en-IN" dirty="0"/>
              <a:t>Circuit diagram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823CC5-331E-55E0-4FF4-0FECE58CFD05}"/>
              </a:ext>
            </a:extLst>
          </p:cNvPr>
          <p:cNvSpPr/>
          <p:nvPr/>
        </p:nvSpPr>
        <p:spPr>
          <a:xfrm>
            <a:off x="6634065" y="1539552"/>
            <a:ext cx="2435289" cy="21647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ARDUINO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335E05-B870-0BF8-F57F-D9039D1200B7}"/>
              </a:ext>
            </a:extLst>
          </p:cNvPr>
          <p:cNvSpPr/>
          <p:nvPr/>
        </p:nvSpPr>
        <p:spPr>
          <a:xfrm>
            <a:off x="1399592" y="1856792"/>
            <a:ext cx="2491273" cy="105435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GSP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056581-21F2-B8ED-C25B-AAF8D8BC1E15}"/>
              </a:ext>
            </a:extLst>
          </p:cNvPr>
          <p:cNvSpPr/>
          <p:nvPr/>
        </p:nvSpPr>
        <p:spPr>
          <a:xfrm>
            <a:off x="4922039" y="4409986"/>
            <a:ext cx="2174032" cy="12876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GSM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E1A3C9A-6494-2778-C205-3BA3BF973A60}"/>
              </a:ext>
            </a:extLst>
          </p:cNvPr>
          <p:cNvSpPr/>
          <p:nvPr/>
        </p:nvSpPr>
        <p:spPr>
          <a:xfrm>
            <a:off x="2945856" y="3946850"/>
            <a:ext cx="1773382" cy="1690255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BUZZER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E515162C-42CE-EA07-F1A0-3B9667124C98}"/>
              </a:ext>
            </a:extLst>
          </p:cNvPr>
          <p:cNvSpPr/>
          <p:nvPr/>
        </p:nvSpPr>
        <p:spPr>
          <a:xfrm>
            <a:off x="9712036" y="1981200"/>
            <a:ext cx="1593273" cy="929951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RELAY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6185D1-B33D-D55C-7D3B-852AA41A7E85}"/>
              </a:ext>
            </a:extLst>
          </p:cNvPr>
          <p:cNvSpPr/>
          <p:nvPr/>
        </p:nvSpPr>
        <p:spPr>
          <a:xfrm>
            <a:off x="4336473" y="2216727"/>
            <a:ext cx="1607127" cy="69442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LCD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70C9EA30-27B4-851D-375D-E80CE67F69B7}"/>
              </a:ext>
            </a:extLst>
          </p:cNvPr>
          <p:cNvSpPr/>
          <p:nvPr/>
        </p:nvSpPr>
        <p:spPr>
          <a:xfrm>
            <a:off x="8044117" y="4100024"/>
            <a:ext cx="1287626" cy="2036618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BATTERY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3C9DECC9-639D-77C9-308C-6CED2A16E50E}"/>
              </a:ext>
            </a:extLst>
          </p:cNvPr>
          <p:cNvSpPr/>
          <p:nvPr/>
        </p:nvSpPr>
        <p:spPr>
          <a:xfrm>
            <a:off x="9451910" y="4443774"/>
            <a:ext cx="1460382" cy="1253836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DC MOTOR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716DF60-3E2B-23BC-AE56-9F0E154C49B6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H="1">
            <a:off x="4577443" y="-75422"/>
            <a:ext cx="124408" cy="3988836"/>
          </a:xfrm>
          <a:prstGeom prst="bentConnector4">
            <a:avLst>
              <a:gd name="adj1" fmla="val -183750"/>
              <a:gd name="adj2" fmla="val 6561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A540FFC-F37A-37A6-3FE6-E8B5968551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6577516" y="3135793"/>
            <a:ext cx="705732" cy="1842655"/>
          </a:xfrm>
          <a:prstGeom prst="bentConnector3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2672BD5-C074-8292-E4D9-77857AA74298}"/>
              </a:ext>
            </a:extLst>
          </p:cNvPr>
          <p:cNvCxnSpPr>
            <a:stCxn id="4" idx="0"/>
            <a:endCxn id="11" idx="3"/>
          </p:cNvCxnSpPr>
          <p:nvPr/>
        </p:nvCxnSpPr>
        <p:spPr>
          <a:xfrm rot="16200000" flipH="1">
            <a:off x="9125197" y="266065"/>
            <a:ext cx="906624" cy="3453599"/>
          </a:xfrm>
          <a:prstGeom prst="bentConnector4">
            <a:avLst>
              <a:gd name="adj1" fmla="val -25214"/>
              <a:gd name="adj2" fmla="val 10661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7BB92B8-88AB-E2D3-D487-068BA498B4E2}"/>
              </a:ext>
            </a:extLst>
          </p:cNvPr>
          <p:cNvCxnSpPr>
            <a:stCxn id="14" idx="6"/>
            <a:endCxn id="11" idx="2"/>
          </p:cNvCxnSpPr>
          <p:nvPr/>
        </p:nvCxnSpPr>
        <p:spPr>
          <a:xfrm flipH="1" flipV="1">
            <a:off x="10508673" y="2911151"/>
            <a:ext cx="403619" cy="2159541"/>
          </a:xfrm>
          <a:prstGeom prst="bentConnector4">
            <a:avLst>
              <a:gd name="adj1" fmla="val -56638"/>
              <a:gd name="adj2" fmla="val 64515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D8A69D9-A916-617A-7B78-E70D9F09832D}"/>
              </a:ext>
            </a:extLst>
          </p:cNvPr>
          <p:cNvCxnSpPr>
            <a:stCxn id="12" idx="2"/>
            <a:endCxn id="4" idx="1"/>
          </p:cNvCxnSpPr>
          <p:nvPr/>
        </p:nvCxnSpPr>
        <p:spPr>
          <a:xfrm rot="5400000" flipH="1" flipV="1">
            <a:off x="5742427" y="2019513"/>
            <a:ext cx="289248" cy="1494028"/>
          </a:xfrm>
          <a:prstGeom prst="bentConnector4">
            <a:avLst>
              <a:gd name="adj1" fmla="val -79033"/>
              <a:gd name="adj2" fmla="val 7689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106AF5E-6A6E-8D22-B085-B59EA29A5D32}"/>
              </a:ext>
            </a:extLst>
          </p:cNvPr>
          <p:cNvCxnSpPr>
            <a:stCxn id="10" idx="0"/>
          </p:cNvCxnSpPr>
          <p:nvPr/>
        </p:nvCxnSpPr>
        <p:spPr>
          <a:xfrm rot="5400000" flipH="1" flipV="1">
            <a:off x="4986291" y="2304096"/>
            <a:ext cx="489011" cy="2796498"/>
          </a:xfrm>
          <a:prstGeom prst="bentConnector2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F50253D-E422-9A72-EA77-4B319398D877}"/>
              </a:ext>
            </a:extLst>
          </p:cNvPr>
          <p:cNvCxnSpPr>
            <a:stCxn id="13" idx="1"/>
            <a:endCxn id="4" idx="3"/>
          </p:cNvCxnSpPr>
          <p:nvPr/>
        </p:nvCxnSpPr>
        <p:spPr>
          <a:xfrm rot="5400000" flipH="1" flipV="1">
            <a:off x="8139582" y="3170252"/>
            <a:ext cx="1478121" cy="381424"/>
          </a:xfrm>
          <a:prstGeom prst="bentConnector4">
            <a:avLst>
              <a:gd name="adj1" fmla="val 13388"/>
              <a:gd name="adj2" fmla="val 159933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DD1C908-6FA7-E33B-0C11-46CB928977F6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V="1">
            <a:off x="9070982" y="3332654"/>
            <a:ext cx="1136852" cy="1085387"/>
          </a:xfrm>
          <a:prstGeom prst="bentConnector3">
            <a:avLst>
              <a:gd name="adj1" fmla="val 100886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31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4EB8E-7F9E-908F-52A6-FAFD01F63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96" y="363894"/>
            <a:ext cx="11949404" cy="635774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BLOCK DIAGRAM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220010-94C5-9AFC-94BF-9C1AC7461244}"/>
              </a:ext>
            </a:extLst>
          </p:cNvPr>
          <p:cNvSpPr/>
          <p:nvPr/>
        </p:nvSpPr>
        <p:spPr>
          <a:xfrm>
            <a:off x="1604172" y="1216664"/>
            <a:ext cx="2133600" cy="11389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Initialize all components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ABBEED-27C6-6212-AFF6-7EE64F6F9F06}"/>
              </a:ext>
            </a:extLst>
          </p:cNvPr>
          <p:cNvSpPr/>
          <p:nvPr/>
        </p:nvSpPr>
        <p:spPr>
          <a:xfrm>
            <a:off x="4725383" y="929279"/>
            <a:ext cx="2470484" cy="14263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Gps</a:t>
            </a:r>
            <a:r>
              <a:rPr lang="en-IN" dirty="0"/>
              <a:t> tracking the latitude and longitude coordinates and set predefined borders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BED2DA-7C6E-B09D-5BE1-163203A90C6F}"/>
              </a:ext>
            </a:extLst>
          </p:cNvPr>
          <p:cNvSpPr/>
          <p:nvPr/>
        </p:nvSpPr>
        <p:spPr>
          <a:xfrm>
            <a:off x="5224968" y="2559560"/>
            <a:ext cx="2470484" cy="2322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Arduino reads, set predefined borders and compares current coordinates with predefined borders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772B29-95B6-7CD8-8D0E-5BFBC8EAB637}"/>
              </a:ext>
            </a:extLst>
          </p:cNvPr>
          <p:cNvSpPr/>
          <p:nvPr/>
        </p:nvSpPr>
        <p:spPr>
          <a:xfrm>
            <a:off x="8183478" y="1191965"/>
            <a:ext cx="1792705" cy="9785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Gsm sends information to </a:t>
            </a:r>
            <a:r>
              <a:rPr lang="en-IN" dirty="0" err="1"/>
              <a:t>ardunio</a:t>
            </a:r>
            <a:r>
              <a:rPr lang="en-IN" dirty="0"/>
              <a:t>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11BF8D-46F4-3554-7E6F-6218698331F9}"/>
              </a:ext>
            </a:extLst>
          </p:cNvPr>
          <p:cNvSpPr/>
          <p:nvPr/>
        </p:nvSpPr>
        <p:spPr>
          <a:xfrm>
            <a:off x="901385" y="3208422"/>
            <a:ext cx="2915653" cy="13956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current coordinates are more than predefined borders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C5C72-4693-F161-3CCC-546C456C3D45}"/>
              </a:ext>
            </a:extLst>
          </p:cNvPr>
          <p:cNvSpPr/>
          <p:nvPr/>
        </p:nvSpPr>
        <p:spPr>
          <a:xfrm>
            <a:off x="9079831" y="2998604"/>
            <a:ext cx="2727158" cy="1431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current coordinates are less than predefined borders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604464-F154-3FA0-B069-8C95D743A5B3}"/>
              </a:ext>
            </a:extLst>
          </p:cNvPr>
          <p:cNvSpPr/>
          <p:nvPr/>
        </p:nvSpPr>
        <p:spPr>
          <a:xfrm>
            <a:off x="324380" y="5269832"/>
            <a:ext cx="2034831" cy="12242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Buzzer gives sound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46A246-1FC5-1C01-5B12-6E9DC886BD29}"/>
              </a:ext>
            </a:extLst>
          </p:cNvPr>
          <p:cNvSpPr/>
          <p:nvPr/>
        </p:nvSpPr>
        <p:spPr>
          <a:xfrm>
            <a:off x="2566737" y="5221706"/>
            <a:ext cx="1828800" cy="12242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Lcd shows outside of border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F132EA7-4030-05EC-ADA1-33CBCE77AC16}"/>
              </a:ext>
            </a:extLst>
          </p:cNvPr>
          <p:cNvSpPr/>
          <p:nvPr/>
        </p:nvSpPr>
        <p:spPr>
          <a:xfrm>
            <a:off x="4725383" y="5189624"/>
            <a:ext cx="1491915" cy="12242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Dc motor stops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3BAE14-8180-4359-0183-07729F4B8569}"/>
              </a:ext>
            </a:extLst>
          </p:cNvPr>
          <p:cNvSpPr/>
          <p:nvPr/>
        </p:nvSpPr>
        <p:spPr>
          <a:xfrm>
            <a:off x="7427495" y="5189624"/>
            <a:ext cx="1267326" cy="9785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 sound in buzzer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9D4AE71-0418-E694-93B9-DB148DF481AA}"/>
              </a:ext>
            </a:extLst>
          </p:cNvPr>
          <p:cNvSpPr/>
          <p:nvPr/>
        </p:nvSpPr>
        <p:spPr>
          <a:xfrm>
            <a:off x="8958534" y="5066771"/>
            <a:ext cx="1267326" cy="12242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Lcd shows inside of border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323EFA-F085-AB49-3A75-AC7163D4DC66}"/>
              </a:ext>
            </a:extLst>
          </p:cNvPr>
          <p:cNvSpPr/>
          <p:nvPr/>
        </p:nvSpPr>
        <p:spPr>
          <a:xfrm>
            <a:off x="10587789" y="5005137"/>
            <a:ext cx="1361615" cy="11630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Dc motor rotates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79E85FD-BA43-BE03-875F-9A01B2E4A509}"/>
              </a:ext>
            </a:extLst>
          </p:cNvPr>
          <p:cNvSpPr/>
          <p:nvPr/>
        </p:nvSpPr>
        <p:spPr>
          <a:xfrm>
            <a:off x="3817038" y="1681249"/>
            <a:ext cx="787046" cy="24380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825D773-4BCE-73B7-897B-E460BAAC2758}"/>
              </a:ext>
            </a:extLst>
          </p:cNvPr>
          <p:cNvSpPr/>
          <p:nvPr/>
        </p:nvSpPr>
        <p:spPr>
          <a:xfrm>
            <a:off x="7317166" y="1540042"/>
            <a:ext cx="866311" cy="272716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A9C43E4-0909-C76A-729A-83595E9C68C5}"/>
              </a:ext>
            </a:extLst>
          </p:cNvPr>
          <p:cNvSpPr/>
          <p:nvPr/>
        </p:nvSpPr>
        <p:spPr>
          <a:xfrm>
            <a:off x="8092223" y="3593432"/>
            <a:ext cx="866311" cy="23144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183F69B9-7929-295D-540B-1C17C9F223C7}"/>
              </a:ext>
            </a:extLst>
          </p:cNvPr>
          <p:cNvSpPr/>
          <p:nvPr/>
        </p:nvSpPr>
        <p:spPr>
          <a:xfrm>
            <a:off x="3938335" y="3593431"/>
            <a:ext cx="1006408" cy="23144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44F7861-C1EE-AEB3-0050-364ECD16A90F}"/>
              </a:ext>
            </a:extLst>
          </p:cNvPr>
          <p:cNvSpPr/>
          <p:nvPr/>
        </p:nvSpPr>
        <p:spPr>
          <a:xfrm>
            <a:off x="1155032" y="4673736"/>
            <a:ext cx="297762" cy="526445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4520248-5AE0-FEBA-5FB7-8FD970654652}"/>
              </a:ext>
            </a:extLst>
          </p:cNvPr>
          <p:cNvSpPr/>
          <p:nvPr/>
        </p:nvSpPr>
        <p:spPr>
          <a:xfrm>
            <a:off x="2935705" y="4732421"/>
            <a:ext cx="297762" cy="457203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7095E9-27DE-FA40-2EA9-4FAF8721E223}"/>
              </a:ext>
            </a:extLst>
          </p:cNvPr>
          <p:cNvCxnSpPr>
            <a:cxnSpLocks/>
          </p:cNvCxnSpPr>
          <p:nvPr/>
        </p:nvCxnSpPr>
        <p:spPr>
          <a:xfrm>
            <a:off x="3938335" y="4356596"/>
            <a:ext cx="1006408" cy="8201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F93CE0-7789-A140-5BD3-841C78AF1C57}"/>
              </a:ext>
            </a:extLst>
          </p:cNvPr>
          <p:cNvCxnSpPr>
            <a:cxnSpLocks/>
          </p:cNvCxnSpPr>
          <p:nvPr/>
        </p:nvCxnSpPr>
        <p:spPr>
          <a:xfrm flipH="1">
            <a:off x="7700211" y="2228688"/>
            <a:ext cx="1258323" cy="81129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DAF5D0-CF36-38B2-5EDE-E342D00E20A0}"/>
              </a:ext>
            </a:extLst>
          </p:cNvPr>
          <p:cNvCxnSpPr/>
          <p:nvPr/>
        </p:nvCxnSpPr>
        <p:spPr>
          <a:xfrm flipH="1">
            <a:off x="8183477" y="4430363"/>
            <a:ext cx="896354" cy="57477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Down 33">
            <a:extLst>
              <a:ext uri="{FF2B5EF4-FFF2-40B4-BE49-F238E27FC236}">
                <a16:creationId xmlns:a16="http://schemas.microsoft.com/office/drawing/2014/main" id="{4FF39D84-10C7-8A86-090B-ED8AC22D827B}"/>
              </a:ext>
            </a:extLst>
          </p:cNvPr>
          <p:cNvSpPr/>
          <p:nvPr/>
        </p:nvSpPr>
        <p:spPr>
          <a:xfrm>
            <a:off x="9706415" y="4430363"/>
            <a:ext cx="221641" cy="574774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EF65404-BB1D-9074-EE0B-36905FB3DC21}"/>
              </a:ext>
            </a:extLst>
          </p:cNvPr>
          <p:cNvSpPr/>
          <p:nvPr/>
        </p:nvSpPr>
        <p:spPr>
          <a:xfrm>
            <a:off x="10956758" y="4473209"/>
            <a:ext cx="221641" cy="53192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02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EEE3-B0CB-D0AD-A2CF-E895C9296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6" y="139959"/>
            <a:ext cx="11907498" cy="657808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WORKING PRINCIPLE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1.Initialization: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system boots up, and all components are initialized.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Arduino establishes communication with the GPS and GSM modules.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2. GPS Tracking: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GPS module continuously reads latitude and longitude coordinates.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Arduino reads these coordinates and stores them in variables.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It sends an SMS alert using the GSM module, containing the current location details.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3. Border Detection and alert: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Arduino compares the current coordinates with predefined border coordinates.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If the current coordinates are out of border(more than predefined coordinates):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Arduino triggers the buzzer to sound an alarm.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Optionally, it activates the relay and dc motor stops.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LCD displays out of border.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GSM module continues sending updates on the location.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4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. Monitoring: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system continuously monitors the GPS coordinates.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If the user corrects their course and returns within the border(less than predefined coordinates):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alarm stops, and the system returns to normal monitoring mode.</a:t>
            </a:r>
          </a:p>
          <a:p>
            <a:r>
              <a:rPr lang="en-US" sz="29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sz="2900" b="0" i="0" dirty="0">
                <a:solidFill>
                  <a:srgbClr val="0D0D0D"/>
                </a:solidFill>
                <a:effectLst/>
                <a:latin typeface="Söhne"/>
              </a:rPr>
              <a:t>The LCD displays inside the </a:t>
            </a:r>
            <a:r>
              <a:rPr lang="en-US" sz="2900" b="0" i="0" err="1">
                <a:solidFill>
                  <a:srgbClr val="0D0D0D"/>
                </a:solidFill>
                <a:effectLst/>
                <a:latin typeface="Söhne"/>
              </a:rPr>
              <a:t>border</a:t>
            </a:r>
            <a:r>
              <a:rPr lang="en-US" sz="2900" b="0" i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r>
              <a:rPr lang="en-US" sz="2900" b="0" i="0">
                <a:solidFill>
                  <a:srgbClr val="0D0D0D"/>
                </a:solidFill>
                <a:effectLst/>
                <a:latin typeface="Söhne"/>
              </a:rPr>
              <a:t>Continuously </a:t>
            </a:r>
            <a:r>
              <a:rPr lang="en-US" sz="2900" b="0" i="0" dirty="0">
                <a:solidFill>
                  <a:srgbClr val="0D0D0D"/>
                </a:solidFill>
                <a:effectLst/>
                <a:latin typeface="Söhne"/>
              </a:rPr>
              <a:t>monitor the GPS coordinates and update the system accordingly.</a:t>
            </a:r>
          </a:p>
        </p:txBody>
      </p:sp>
    </p:spTree>
    <p:extLst>
      <p:ext uri="{BB962C8B-B14F-4D97-AF65-F5344CB8AC3E}">
        <p14:creationId xmlns:p14="http://schemas.microsoft.com/office/powerpoint/2010/main" val="210059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287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Kanugula Monisha</dc:creator>
  <cp:lastModifiedBy>Kanugula Monisha</cp:lastModifiedBy>
  <cp:revision>4</cp:revision>
  <dcterms:created xsi:type="dcterms:W3CDTF">2024-03-17T19:44:30Z</dcterms:created>
  <dcterms:modified xsi:type="dcterms:W3CDTF">2024-03-17T20:09:31Z</dcterms:modified>
</cp:coreProperties>
</file>