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3375219"/>
            <a:ext cx="10439401" cy="1938992"/>
          </a:xfrm>
          <a:prstGeom prst="rect">
            <a:avLst/>
          </a:prstGeom>
          <a:noFill/>
        </p:spPr>
        <p:txBody>
          <a:bodyPr wrap="square" rtlCol="0">
            <a:spAutoFit/>
          </a:bodyPr>
          <a:lstStyle/>
          <a:p>
            <a:r>
              <a:rPr lang="en-US" sz="2400"/>
              <a:t>STUDENT NAME: Monisha.k</a:t>
            </a:r>
          </a:p>
          <a:p>
            <a:r>
              <a:rPr lang="en-US" sz="2400"/>
              <a:t>REGISTER NO:</a:t>
            </a:r>
            <a:r>
              <a:rPr lang="en-IN" sz="2400"/>
              <a:t> </a:t>
            </a:r>
            <a:r>
              <a:rPr lang="en-US" sz="2400"/>
              <a:t>Monisha.k.</a:t>
            </a:r>
            <a:r>
              <a:rPr lang="en-IN" sz="2400">
                <a:effectLst/>
              </a:rPr>
              <a:t>25.bcomaf@princeshribalaji.in</a:t>
            </a:r>
            <a:r>
              <a:rPr lang="en-US" sz="2400"/>
              <a:t> (asunm1729233</a:t>
            </a:r>
            <a:r>
              <a:rPr lang="en-IN" sz="2400" b="0" i="0">
                <a:solidFill>
                  <a:srgbClr val="000000"/>
                </a:solidFill>
                <a:effectLst/>
                <a:latin typeface="Arial" panose="020B0604020202020204" pitchFamily="34" charset="0"/>
              </a:rPr>
              <a:t>)</a:t>
            </a:r>
          </a:p>
          <a:p>
            <a:r>
              <a:rPr lang="en-US" sz="2400"/>
              <a:t>DEPARTMENT: B.COM(ACCOUNTING AND FINANCE)</a:t>
            </a:r>
          </a:p>
          <a:p>
            <a:r>
              <a:rPr lang="en-US" sz="2400"/>
              <a:t>COLLEGE: PRINCE SHRI BALAJI ARTS AND SCIENCE COLLEGE</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9CA6DE5-E8B7-A742-1E64-C60A06FCFF0B}"/>
              </a:ext>
            </a:extLst>
          </p:cNvPr>
          <p:cNvSpPr txBox="1"/>
          <p:nvPr/>
        </p:nvSpPr>
        <p:spPr>
          <a:xfrm>
            <a:off x="1143001" y="1524001"/>
            <a:ext cx="8008374" cy="3539430"/>
          </a:xfrm>
          <a:prstGeom prst="rect">
            <a:avLst/>
          </a:prstGeom>
          <a:noFill/>
        </p:spPr>
        <p:txBody>
          <a:bodyPr wrap="square">
            <a:spAutoFit/>
          </a:bodyPr>
          <a:lstStyle/>
          <a:p>
            <a:r>
              <a:rPr lang="en-IN" sz="3200"/>
              <a:t>Microsoft Excel spreadsheets allow individuals to organize and display their data visually with models. Excel models are an effective way to forecast future events and occurrences. Learning about Excel </a:t>
            </a:r>
            <a:r>
              <a:rPr lang="en-IN" sz="3200" err="1"/>
              <a:t>modeling</a:t>
            </a:r>
            <a:r>
              <a:rPr lang="en-IN" sz="3200"/>
              <a:t> can help you make better decisions and predictions for your organization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7D559B4-2A5A-18BB-BC9B-D521E811341D}"/>
              </a:ext>
            </a:extLst>
          </p:cNvPr>
          <p:cNvSpPr txBox="1"/>
          <p:nvPr/>
        </p:nvSpPr>
        <p:spPr>
          <a:xfrm>
            <a:off x="609600" y="2133600"/>
            <a:ext cx="8465574" cy="4401205"/>
          </a:xfrm>
          <a:prstGeom prst="rect">
            <a:avLst/>
          </a:prstGeom>
          <a:noFill/>
        </p:spPr>
        <p:txBody>
          <a:bodyPr wrap="square">
            <a:spAutoFit/>
          </a:bodyPr>
          <a:lstStyle/>
          <a:p>
            <a:r>
              <a:rPr lang="en-IN" sz="2800"/>
              <a:t>A performance review, sometimes called a performance appraisal or performance evaluation, is a planned way for an employer to look at and give feedback on an employee’s work over a certain time </a:t>
            </a:r>
            <a:r>
              <a:rPr lang="en-IN" sz="2800" err="1"/>
              <a:t>period.This</a:t>
            </a:r>
            <a:r>
              <a:rPr lang="en-IN" sz="2800"/>
              <a:t> test is meant to find out what the employee has contributed, what they have done well, and what they could do better. Performance reviews are important for both personal and professional growth. They are also used to decide on things like promotions, pay raises, and training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3F7BA6-9453-729F-4DD2-C37A6D73811E}"/>
              </a:ext>
            </a:extLst>
          </p:cNvPr>
          <p:cNvSpPr txBox="1"/>
          <p:nvPr/>
        </p:nvSpPr>
        <p:spPr>
          <a:xfrm>
            <a:off x="1295400" y="1676400"/>
            <a:ext cx="7855974" cy="2677656"/>
          </a:xfrm>
          <a:prstGeom prst="rect">
            <a:avLst/>
          </a:prstGeom>
          <a:noFill/>
        </p:spPr>
        <p:txBody>
          <a:bodyPr wrap="square">
            <a:spAutoFit/>
          </a:bodyPr>
          <a:lstStyle/>
          <a:p>
            <a:r>
              <a:rPr lang="en-IN" sz="2800"/>
              <a:t>In conclusion, performance appraisal is an important process that provides numerous benefits to both employees and organizations. It helps employees identify areas for improvement, set goals, receive feedback, and receive recognition for their achievements</a:t>
            </a:r>
            <a:r>
              <a:rPr lang="en-IN"/>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DB790179-5772-96F3-F156-4FB352D5E024}"/>
              </a:ext>
            </a:extLst>
          </p:cNvPr>
          <p:cNvSpPr txBox="1"/>
          <p:nvPr/>
        </p:nvSpPr>
        <p:spPr>
          <a:xfrm>
            <a:off x="533400" y="2133600"/>
            <a:ext cx="7620001" cy="2554545"/>
          </a:xfrm>
          <a:prstGeom prst="rect">
            <a:avLst/>
          </a:prstGeom>
          <a:noFill/>
        </p:spPr>
        <p:txBody>
          <a:bodyPr wrap="square">
            <a:spAutoFit/>
          </a:bodyPr>
          <a:lstStyle/>
          <a:p>
            <a:r>
              <a:rPr lang="en-IN" sz="3200"/>
              <a:t>To write a problem statement on employee performance, you need to identify the specific area of performance that is problematic, such as low productivity, high absenteeism,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44626"/>
            <a:ext cx="7924800" cy="3046988"/>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718BD0DA-DAD8-9976-5E21-C2A4083B6703}"/>
              </a:ext>
            </a:extLst>
          </p:cNvPr>
          <p:cNvSpPr txBox="1"/>
          <p:nvPr/>
        </p:nvSpPr>
        <p:spPr>
          <a:xfrm>
            <a:off x="699452" y="2300228"/>
            <a:ext cx="8084574" cy="2862322"/>
          </a:xfrm>
          <a:prstGeom prst="rect">
            <a:avLst/>
          </a:prstGeom>
          <a:noFill/>
        </p:spPr>
        <p:txBody>
          <a:bodyPr wrap="square">
            <a:spAutoFit/>
          </a:bodyPr>
          <a:lstStyle/>
          <a:p>
            <a:r>
              <a:rPr lang="en-IN" sz="3600"/>
              <a:t>The Employee Performance Review Template Excel can be used by managers and human resources professionals to streamline the performance review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1CFF4EDE-C65E-97D1-9B13-4EFB27482C78}"/>
              </a:ext>
            </a:extLst>
          </p:cNvPr>
          <p:cNvSpPr txBox="1"/>
          <p:nvPr/>
        </p:nvSpPr>
        <p:spPr>
          <a:xfrm>
            <a:off x="2971800" y="2281555"/>
            <a:ext cx="6179574" cy="4031873"/>
          </a:xfrm>
          <a:prstGeom prst="rect">
            <a:avLst/>
          </a:prstGeom>
          <a:noFill/>
        </p:spPr>
        <p:txBody>
          <a:bodyPr wrap="square">
            <a:spAutoFit/>
          </a:bodyPr>
          <a:lstStyle/>
          <a:p>
            <a:r>
              <a:rPr lang="en-IN" sz="3200"/>
              <a:t>An employee value proposition (EVP)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367A6D73-12B5-A336-6AC9-1A7E75A5630B}"/>
              </a:ext>
            </a:extLst>
          </p:cNvPr>
          <p:cNvSpPr txBox="1"/>
          <p:nvPr/>
        </p:nvSpPr>
        <p:spPr>
          <a:xfrm>
            <a:off x="990600" y="1828800"/>
            <a:ext cx="8160774" cy="3046988"/>
          </a:xfrm>
          <a:prstGeom prst="rect">
            <a:avLst/>
          </a:prstGeom>
          <a:noFill/>
        </p:spPr>
        <p:txBody>
          <a:bodyPr wrap="square">
            <a:spAutoFit/>
          </a:bodyPr>
          <a:lstStyle/>
          <a:p>
            <a:r>
              <a:rPr lang="en-IN" sz="3200"/>
              <a:t>The data set contains data like age, gender, job satisfaction, environment satisfaction, education field, job role, income, overtime, percentage salary hike, tenure, training time, years in current role, relationship status, and more.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367529"/>
            <a:ext cx="1040447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354704"/>
            <a:ext cx="6686550" cy="2677656"/>
          </a:xfrm>
          <a:prstGeom prst="rect">
            <a:avLst/>
          </a:prstGeom>
          <a:noFill/>
        </p:spPr>
        <p:txBody>
          <a:bodyPr wrap="square" rtlCol="0">
            <a:spAutoFit/>
          </a:bodyPr>
          <a:lstStyle/>
          <a:p>
            <a:pPr algn="l"/>
            <a:r>
              <a:rPr lang="en-US" sz="2800" b="0" i="0">
                <a:solidFill>
                  <a:srgbClr val="0D0D0D"/>
                </a:solidFill>
                <a:effectLst/>
                <a:latin typeface="Times New Roman" panose="02020603050405020304" pitchFamily="18" charset="0"/>
                <a:cs typeface="Times New Roman" panose="02020603050405020304" pitchFamily="18" charset="0"/>
              </a:rPr>
              <a:t>Click Data &gt; Solver. After you define a problem, in the Solver Parameters dialog box, click Options. Select the Show Iteration Results check box to see the values of each trial solution, and then click OK. In the Solver Parameters dialog box, click Solve.</a:t>
            </a:r>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Monisha K</cp:lastModifiedBy>
  <cp:revision>2</cp:revision>
  <dcterms:created xsi:type="dcterms:W3CDTF">2024-03-29T15:07:22Z</dcterms:created>
  <dcterms:modified xsi:type="dcterms:W3CDTF">2024-08-31T16:29:50Z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