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04509" y="0"/>
            <a:ext cx="5134981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549400"/>
            <a:ext cx="6096000" cy="37592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95967" y="1371600"/>
            <a:ext cx="5952066" cy="4114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638300"/>
            <a:ext cx="6096000" cy="35814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595967"/>
            <a:ext cx="6096000" cy="366606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574800"/>
            <a:ext cx="6096000" cy="37084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612900"/>
            <a:ext cx="6096000" cy="36322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651000"/>
            <a:ext cx="6096000" cy="3556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426633"/>
            <a:ext cx="6096000" cy="400473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701800"/>
            <a:ext cx="6096000" cy="34544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2015-05-11T22:30:45Z</dcterms:created>
  <dcterms:modified xsi:type="dcterms:W3CDTF">2023-10-04T08:49:43Z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fe8e5be1dca048818cb063b7029fef4c</vt:lpwstr>
  </property>
</Properties>
</file>