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en-GB" dirty="0" sz="2400" lang="en-US"/>
              <a:t>M</a:t>
            </a:r>
            <a:r>
              <a:rPr altLang="en-GB" dirty="0" sz="2400" lang="en-US"/>
              <a:t>o</a:t>
            </a:r>
            <a:r>
              <a:rPr altLang="en-GB" dirty="0" sz="2400" lang="en-US"/>
              <a:t>n</a:t>
            </a:r>
            <a:r>
              <a:rPr altLang="en-GB" dirty="0" sz="2400" lang="en-US"/>
              <a:t>i</a:t>
            </a:r>
            <a:r>
              <a:rPr altLang="en-GB" dirty="0" sz="2400" lang="en-US"/>
              <a:t>s</a:t>
            </a:r>
            <a:r>
              <a:rPr altLang="en-GB" dirty="0" sz="2400" lang="en-US"/>
              <a:t>h</a:t>
            </a:r>
            <a:r>
              <a:rPr altLang="en-GB" dirty="0" sz="2400" lang="en-US"/>
              <a:t>a</a:t>
            </a:r>
            <a:r>
              <a:rPr altLang="en-GB" dirty="0" sz="2400" lang="en-US"/>
              <a:t>.</a:t>
            </a:r>
            <a:r>
              <a:rPr altLang="en-GB" dirty="0" sz="2400" lang="en-US"/>
              <a:t>N</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4</a:t>
            </a:r>
            <a:r>
              <a:rPr altLang="en-GB" dirty="0" sz="2400" lang="en-US"/>
              <a:t>8</a:t>
            </a:r>
            <a:r>
              <a:rPr altLang="en-GB" dirty="0" sz="2400" lang="en-US"/>
              <a:t>7</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1926"/>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2024-03-28T06:07:22Z</dcterms:created>
  <dcterms:modified xsi:type="dcterms:W3CDTF">2024-09-09T07:11:07Z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d7b76b7bb1d8419fa5375783b166fe2e</vt:lpwstr>
  </property>
</Properties>
</file>